
<file path=[Content_Types].xml><?xml version="1.0" encoding="utf-8"?>
<Types xmlns="http://schemas.openxmlformats.org/package/2006/content-types">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 id="2147483701" r:id="rId2"/>
  </p:sldMasterIdLst>
  <p:notesMasterIdLst>
    <p:notesMasterId r:id="rId25"/>
  </p:notesMasterIdLst>
  <p:handoutMasterIdLst>
    <p:handoutMasterId r:id="rId26"/>
  </p:handoutMasterIdLst>
  <p:sldIdLst>
    <p:sldId id="275" r:id="rId3"/>
    <p:sldId id="397" r:id="rId4"/>
    <p:sldId id="303" r:id="rId5"/>
    <p:sldId id="334" r:id="rId6"/>
    <p:sldId id="316" r:id="rId7"/>
    <p:sldId id="304" r:id="rId8"/>
    <p:sldId id="335" r:id="rId9"/>
    <p:sldId id="331" r:id="rId10"/>
    <p:sldId id="328" r:id="rId11"/>
    <p:sldId id="348" r:id="rId12"/>
    <p:sldId id="349" r:id="rId13"/>
    <p:sldId id="396" r:id="rId14"/>
    <p:sldId id="383" r:id="rId15"/>
    <p:sldId id="354" r:id="rId16"/>
    <p:sldId id="377" r:id="rId17"/>
    <p:sldId id="378" r:id="rId18"/>
    <p:sldId id="379" r:id="rId19"/>
    <p:sldId id="380" r:id="rId20"/>
    <p:sldId id="381" r:id="rId21"/>
    <p:sldId id="337" r:id="rId22"/>
    <p:sldId id="338" r:id="rId23"/>
    <p:sldId id="333" r:id="rId24"/>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81CF"/>
    <a:srgbClr val="3170BD"/>
    <a:srgbClr val="73A2DB"/>
    <a:srgbClr val="31D393"/>
    <a:srgbClr val="003399"/>
    <a:srgbClr val="A2A5A4"/>
    <a:srgbClr val="3BD4AE"/>
    <a:srgbClr val="000000"/>
    <a:srgbClr val="54C0E8"/>
    <a:srgbClr val="4D4D4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8" autoAdjust="0"/>
    <p:restoredTop sz="85126" autoAdjust="0"/>
  </p:normalViewPr>
  <p:slideViewPr>
    <p:cSldViewPr>
      <p:cViewPr>
        <p:scale>
          <a:sx n="100" d="100"/>
          <a:sy n="100" d="100"/>
        </p:scale>
        <p:origin x="-648"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7" d="100"/>
          <a:sy n="87" d="100"/>
        </p:scale>
        <p:origin x="-3786" y="-84"/>
      </p:cViewPr>
      <p:guideLst>
        <p:guide orient="horz" pos="2924"/>
        <p:guide pos="220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6050" y="0"/>
            <a:ext cx="3027363" cy="463550"/>
          </a:xfrm>
          <a:prstGeom prst="rect">
            <a:avLst/>
          </a:prstGeom>
        </p:spPr>
        <p:txBody>
          <a:bodyPr vert="horz" lIns="91440" tIns="45720" rIns="91440" bIns="45720" rtlCol="0"/>
          <a:lstStyle>
            <a:lvl1pPr algn="r">
              <a:defRPr sz="1200"/>
            </a:lvl1pPr>
          </a:lstStyle>
          <a:p>
            <a:fld id="{72B83817-721E-4182-93ED-F8B2CF9F14DD}" type="datetimeFigureOut">
              <a:rPr lang="en-US" smtClean="0"/>
              <a:pPr/>
              <a:t>10/14/2020</a:t>
            </a:fld>
            <a:endParaRPr lang="en-US"/>
          </a:p>
        </p:txBody>
      </p:sp>
      <p:sp>
        <p:nvSpPr>
          <p:cNvPr id="4" name="Footer Placeholder 3"/>
          <p:cNvSpPr>
            <a:spLocks noGrp="1"/>
          </p:cNvSpPr>
          <p:nvPr>
            <p:ph type="ftr" sz="quarter" idx="2"/>
          </p:nvPr>
        </p:nvSpPr>
        <p:spPr>
          <a:xfrm>
            <a:off x="0" y="8818563"/>
            <a:ext cx="3027363"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lIns="91440" tIns="45720" rIns="91440" bIns="45720" rtlCol="0" anchor="b"/>
          <a:lstStyle>
            <a:lvl1pPr algn="r">
              <a:defRPr sz="1200"/>
            </a:lvl1pPr>
          </a:lstStyle>
          <a:p>
            <a:fld id="{DD79581B-3D6A-4A19-85FA-DC7FEB2CB8E1}" type="slidenum">
              <a:rPr lang="en-US" smtClean="0"/>
              <a:pPr/>
              <a:t>‹#›</a:t>
            </a:fld>
            <a:endParaRPr lang="en-US"/>
          </a:p>
        </p:txBody>
      </p:sp>
    </p:spTree>
    <p:extLst>
      <p:ext uri="{BB962C8B-B14F-4D97-AF65-F5344CB8AC3E}">
        <p14:creationId xmlns:p14="http://schemas.microsoft.com/office/powerpoint/2010/main" xmlns="" val="18127605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CACE194D-763A-46E4-A958-08EBF9B4D41D}" type="datetimeFigureOut">
              <a:rPr lang="en-US" smtClean="0"/>
              <a:pPr/>
              <a:t>10/14/2020</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385BD2B9-993B-4349-91A5-52C03C18A3DB}" type="slidenum">
              <a:rPr lang="en-US" smtClean="0"/>
              <a:pPr/>
              <a:t>‹#›</a:t>
            </a:fld>
            <a:endParaRPr lang="en-US" dirty="0"/>
          </a:p>
        </p:txBody>
      </p:sp>
    </p:spTree>
    <p:extLst>
      <p:ext uri="{BB962C8B-B14F-4D97-AF65-F5344CB8AC3E}">
        <p14:creationId xmlns:p14="http://schemas.microsoft.com/office/powerpoint/2010/main" xmlns="" val="4150822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a:noFill/>
        </p:spPr>
      </p:sp>
      <p:sp>
        <p:nvSpPr>
          <p:cNvPr id="18434" name="Rectangle 3"/>
          <p:cNvSpPr>
            <a:spLocks noGrp="1"/>
          </p:cNvSpPr>
          <p:nvPr>
            <p:ph type="body" idx="1"/>
          </p:nvPr>
        </p:nvSpPr>
        <p:spPr>
          <a:noFill/>
        </p:spPr>
        <p:txBody>
          <a:bodyPr/>
          <a:lstStyle/>
          <a:p>
            <a:endParaRPr lang="en-US" dirty="0" smtClean="0"/>
          </a:p>
        </p:txBody>
      </p:sp>
    </p:spTree>
    <p:extLst>
      <p:ext uri="{BB962C8B-B14F-4D97-AF65-F5344CB8AC3E}">
        <p14:creationId xmlns:p14="http://schemas.microsoft.com/office/powerpoint/2010/main" xmlns="" val="3427190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CE4A51-9E07-4D07-8230-E27576219A57}" type="slidenum">
              <a:rPr lang="en-US" smtClean="0"/>
              <a:pPr/>
              <a:t>10</a:t>
            </a:fld>
            <a:endParaRPr lang="en-US"/>
          </a:p>
        </p:txBody>
      </p:sp>
    </p:spTree>
    <p:extLst>
      <p:ext uri="{BB962C8B-B14F-4D97-AF65-F5344CB8AC3E}">
        <p14:creationId xmlns:p14="http://schemas.microsoft.com/office/powerpoint/2010/main" xmlns="" val="2851155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CE4A51-9E07-4D07-8230-E27576219A57}" type="slidenum">
              <a:rPr lang="en-US" smtClean="0"/>
              <a:pPr/>
              <a:t>11</a:t>
            </a:fld>
            <a:endParaRPr lang="en-US"/>
          </a:p>
        </p:txBody>
      </p:sp>
    </p:spTree>
    <p:extLst>
      <p:ext uri="{BB962C8B-B14F-4D97-AF65-F5344CB8AC3E}">
        <p14:creationId xmlns:p14="http://schemas.microsoft.com/office/powerpoint/2010/main" xmlns="" val="2405069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BD2B9-993B-4349-91A5-52C03C18A3DB}"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xmlns="" val="2508899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779906C4-F117-3948-8641-38627CF248D1}"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xmlns="" val="97413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CE4A51-9E07-4D07-8230-E27576219A57}" type="slidenum">
              <a:rPr lang="en-US" smtClean="0"/>
              <a:pPr/>
              <a:t>14</a:t>
            </a:fld>
            <a:endParaRPr lang="en-US"/>
          </a:p>
        </p:txBody>
      </p:sp>
    </p:spTree>
    <p:extLst>
      <p:ext uri="{BB962C8B-B14F-4D97-AF65-F5344CB8AC3E}">
        <p14:creationId xmlns:p14="http://schemas.microsoft.com/office/powerpoint/2010/main" xmlns="" val="629247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CE4A51-9E07-4D07-8230-E27576219A57}"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xmlns="" val="920549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CE4A51-9E07-4D07-8230-E27576219A57}"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xmlns="" val="2842099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CE4A51-9E07-4D07-8230-E27576219A57}"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xmlns="" val="3408420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CE4A51-9E07-4D07-8230-E27576219A57}"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xmlns="" val="4124508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CE4A51-9E07-4D07-8230-E27576219A57}"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xmlns="" val="2999785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779906C4-F117-3948-8641-38627CF248D1}"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xmlns="" val="593241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779906C4-F117-3948-8641-38627CF248D1}"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xmlns="" val="97413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779906C4-F117-3948-8641-38627CF248D1}"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xmlns="" val="97413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BD2B9-993B-4349-91A5-52C03C18A3DB}"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xmlns="" val="2893930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779906C4-F117-3948-8641-38627CF248D1}" type="slidenum">
              <a:rPr lang="en-US" smtClean="0"/>
              <a:pPr/>
              <a:t>3</a:t>
            </a:fld>
            <a:endParaRPr lang="en-US" dirty="0"/>
          </a:p>
        </p:txBody>
      </p:sp>
    </p:spTree>
    <p:extLst>
      <p:ext uri="{BB962C8B-B14F-4D97-AF65-F5344CB8AC3E}">
        <p14:creationId xmlns:p14="http://schemas.microsoft.com/office/powerpoint/2010/main" xmlns="" val="593241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779906C4-F117-3948-8641-38627CF248D1}" type="slidenum">
              <a:rPr lang="en-US" smtClean="0"/>
              <a:pPr/>
              <a:t>4</a:t>
            </a:fld>
            <a:endParaRPr lang="en-US" dirty="0"/>
          </a:p>
        </p:txBody>
      </p:sp>
    </p:spTree>
    <p:extLst>
      <p:ext uri="{BB962C8B-B14F-4D97-AF65-F5344CB8AC3E}">
        <p14:creationId xmlns:p14="http://schemas.microsoft.com/office/powerpoint/2010/main" xmlns="" val="593241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779906C4-F117-3948-8641-38627CF248D1}" type="slidenum">
              <a:rPr lang="en-US" smtClean="0"/>
              <a:pPr/>
              <a:t>5</a:t>
            </a:fld>
            <a:endParaRPr lang="en-US" dirty="0"/>
          </a:p>
        </p:txBody>
      </p:sp>
    </p:spTree>
    <p:extLst>
      <p:ext uri="{BB962C8B-B14F-4D97-AF65-F5344CB8AC3E}">
        <p14:creationId xmlns:p14="http://schemas.microsoft.com/office/powerpoint/2010/main" xmlns="" val="1936633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779906C4-F117-3948-8641-38627CF248D1}" type="slidenum">
              <a:rPr lang="en-US" smtClean="0"/>
              <a:pPr/>
              <a:t>6</a:t>
            </a:fld>
            <a:endParaRPr lang="en-US" dirty="0"/>
          </a:p>
        </p:txBody>
      </p:sp>
    </p:spTree>
    <p:extLst>
      <p:ext uri="{BB962C8B-B14F-4D97-AF65-F5344CB8AC3E}">
        <p14:creationId xmlns:p14="http://schemas.microsoft.com/office/powerpoint/2010/main" xmlns="" val="1936633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779906C4-F117-3948-8641-38627CF248D1}" type="slidenum">
              <a:rPr lang="en-US" smtClean="0"/>
              <a:pPr/>
              <a:t>7</a:t>
            </a:fld>
            <a:endParaRPr lang="en-US" dirty="0"/>
          </a:p>
        </p:txBody>
      </p:sp>
    </p:spTree>
    <p:extLst>
      <p:ext uri="{BB962C8B-B14F-4D97-AF65-F5344CB8AC3E}">
        <p14:creationId xmlns:p14="http://schemas.microsoft.com/office/powerpoint/2010/main" xmlns="" val="1936633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779906C4-F117-3948-8641-38627CF248D1}"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xmlns="" val="97413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solidFill>
                <a:prstClr val="black"/>
              </a:solidFill>
            </a:endParaRPr>
          </a:p>
        </p:txBody>
      </p:sp>
      <p:sp>
        <p:nvSpPr>
          <p:cNvPr id="5" name="Slide Number Placeholder 4"/>
          <p:cNvSpPr>
            <a:spLocks noGrp="1"/>
          </p:cNvSpPr>
          <p:nvPr>
            <p:ph type="sldNum" sz="quarter" idx="11"/>
          </p:nvPr>
        </p:nvSpPr>
        <p:spPr/>
        <p:txBody>
          <a:bodyPr/>
          <a:lstStyle/>
          <a:p>
            <a:fld id="{779906C4-F117-3948-8641-38627CF248D1}"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xmlns="" val="974135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1" y="13855"/>
            <a:ext cx="9144001"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hasCustomPrompt="1"/>
          </p:nvPr>
        </p:nvSpPr>
        <p:spPr>
          <a:xfrm>
            <a:off x="228600" y="2263775"/>
            <a:ext cx="7772400" cy="1470025"/>
          </a:xfrm>
          <a:prstGeom prst="rect">
            <a:avLst/>
          </a:prstGeom>
        </p:spPr>
        <p:txBody>
          <a:bodyPr>
            <a:noAutofit/>
          </a:bodyPr>
          <a:lstStyle>
            <a:lvl1pPr algn="l">
              <a:defRPr sz="3200">
                <a:solidFill>
                  <a:srgbClr val="4D4D4D"/>
                </a:solidFill>
                <a:latin typeface="Franklin Gothic Book" panose="020B0503020102020204" pitchFamily="34" charset="0"/>
              </a:defRPr>
            </a:lvl1pPr>
          </a:lstStyle>
          <a:p>
            <a:r>
              <a:rPr lang="en-US" dirty="0" smtClean="0"/>
              <a:t>Sample CUSD 200</a:t>
            </a:r>
            <a:br>
              <a:rPr lang="en-US" dirty="0" smtClean="0"/>
            </a:br>
            <a:r>
              <a:rPr lang="en-US" dirty="0" smtClean="0"/>
              <a:t>Board Meeting</a:t>
            </a:r>
            <a:br>
              <a:rPr lang="en-US" dirty="0" smtClean="0"/>
            </a:br>
            <a:r>
              <a:rPr lang="en-US" dirty="0" smtClean="0"/>
              <a:t>Investment Advisory Report</a:t>
            </a:r>
            <a:endParaRPr lang="en-US"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43000" y="1447800"/>
            <a:ext cx="1981200" cy="433223"/>
          </a:xfrm>
          <a:prstGeom prst="rect">
            <a:avLst/>
          </a:prstGeom>
        </p:spPr>
      </p:pic>
      <p:sp>
        <p:nvSpPr>
          <p:cNvPr id="8" name="TextBox 7"/>
          <p:cNvSpPr txBox="1"/>
          <p:nvPr userDrawn="1"/>
        </p:nvSpPr>
        <p:spPr>
          <a:xfrm>
            <a:off x="1131277" y="1721245"/>
            <a:ext cx="1905000" cy="276999"/>
          </a:xfrm>
          <a:prstGeom prst="rect">
            <a:avLst/>
          </a:prstGeom>
          <a:noFill/>
        </p:spPr>
        <p:txBody>
          <a:bodyPr wrap="square" rtlCol="0">
            <a:spAutoFit/>
          </a:bodyPr>
          <a:lstStyle/>
          <a:p>
            <a:r>
              <a:rPr lang="en-US" sz="1200" spc="50" baseline="0" dirty="0" smtClean="0">
                <a:solidFill>
                  <a:srgbClr val="777777"/>
                </a:solidFill>
                <a:latin typeface="Franklin Gothic Book" panose="020B0503020102020204" pitchFamily="34" charset="0"/>
                <a:cs typeface="Times New Roman" panose="02020603050405020304" pitchFamily="18" charset="0"/>
              </a:rPr>
              <a:t>a PMA Company</a:t>
            </a:r>
            <a:endParaRPr lang="en-US" sz="1200" spc="50" baseline="0" dirty="0">
              <a:solidFill>
                <a:srgbClr val="777777"/>
              </a:solidFill>
              <a:latin typeface="Franklin Gothic Book" panose="020B0503020102020204" pitchFamily="34" charset="0"/>
              <a:cs typeface="Times New Roman" panose="02020603050405020304" pitchFamily="18" charset="0"/>
            </a:endParaRPr>
          </a:p>
        </p:txBody>
      </p:sp>
    </p:spTree>
    <p:extLst>
      <p:ext uri="{BB962C8B-B14F-4D97-AF65-F5344CB8AC3E}">
        <p14:creationId xmlns:p14="http://schemas.microsoft.com/office/powerpoint/2010/main" xmlns="" val="3583646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1955"/>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16D6BC3-7F17-4765-908B-B0D3BF650DEE}" type="datetimeFigureOut">
              <a:rPr lang="en-US" smtClean="0"/>
              <a:pPr/>
              <a:t>10/14/2020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4E751FBF-97E1-4EC9-B996-EB839814FE94}" type="slidenum">
              <a:rPr lang="en-US" smtClean="0"/>
              <a:pPr/>
              <a:t>‹#›</a:t>
            </a:fld>
            <a:endParaRPr lang="en-US" dirty="0"/>
          </a:p>
        </p:txBody>
      </p:sp>
    </p:spTree>
    <p:extLst>
      <p:ext uri="{BB962C8B-B14F-4D97-AF65-F5344CB8AC3E}">
        <p14:creationId xmlns:p14="http://schemas.microsoft.com/office/powerpoint/2010/main" xmlns="" val="2861875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16D6BC3-7F17-4765-908B-B0D3BF650DEE}" type="datetimeFigureOut">
              <a:rPr lang="en-US" smtClean="0"/>
              <a:pPr/>
              <a:t>10/14/2020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4E751FBF-97E1-4EC9-B996-EB839814FE94}" type="slidenum">
              <a:rPr lang="en-US" smtClean="0"/>
              <a:pPr/>
              <a:t>‹#›</a:t>
            </a:fld>
            <a:endParaRPr lang="en-US" dirty="0"/>
          </a:p>
        </p:txBody>
      </p:sp>
    </p:spTree>
    <p:extLst>
      <p:ext uri="{BB962C8B-B14F-4D97-AF65-F5344CB8AC3E}">
        <p14:creationId xmlns:p14="http://schemas.microsoft.com/office/powerpoint/2010/main" xmlns="" val="397804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7"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0" y="3048"/>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Title 1"/>
          <p:cNvSpPr>
            <a:spLocks noGrp="1"/>
          </p:cNvSpPr>
          <p:nvPr>
            <p:ph type="ctrTitle" hasCustomPrompt="1"/>
          </p:nvPr>
        </p:nvSpPr>
        <p:spPr>
          <a:xfrm>
            <a:off x="228600" y="2263775"/>
            <a:ext cx="7772400" cy="1470025"/>
          </a:xfrm>
          <a:prstGeom prst="rect">
            <a:avLst/>
          </a:prstGeom>
        </p:spPr>
        <p:txBody>
          <a:bodyPr>
            <a:noAutofit/>
          </a:bodyPr>
          <a:lstStyle>
            <a:lvl1pPr algn="l">
              <a:defRPr sz="3200">
                <a:solidFill>
                  <a:srgbClr val="4D4D4D"/>
                </a:solidFill>
                <a:latin typeface="Franklin Gothic Book" panose="020B0503020102020204" pitchFamily="34" charset="0"/>
              </a:defRPr>
            </a:lvl1pPr>
          </a:lstStyle>
          <a:p>
            <a:r>
              <a:rPr lang="en-US" dirty="0" smtClean="0"/>
              <a:t>Sample CUSD 200</a:t>
            </a:r>
            <a:br>
              <a:rPr lang="en-US" dirty="0" smtClean="0"/>
            </a:br>
            <a:r>
              <a:rPr lang="en-US" dirty="0" smtClean="0"/>
              <a:t>Board Meeting</a:t>
            </a:r>
            <a:br>
              <a:rPr lang="en-US" dirty="0" smtClean="0"/>
            </a:br>
            <a:r>
              <a:rPr lang="en-US" dirty="0" smtClean="0"/>
              <a:t>Investment Advisory Report</a:t>
            </a:r>
            <a:endParaRPr lang="en-US" dirty="0"/>
          </a:p>
        </p:txBody>
      </p:sp>
    </p:spTree>
    <p:extLst>
      <p:ext uri="{BB962C8B-B14F-4D97-AF65-F5344CB8AC3E}">
        <p14:creationId xmlns:p14="http://schemas.microsoft.com/office/powerpoint/2010/main" xmlns="" val="2058227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00049" y="111024"/>
            <a:ext cx="7886700" cy="1325563"/>
          </a:xfrm>
          <a:prstGeom prst="rect">
            <a:avLst/>
          </a:prstGeom>
        </p:spPr>
        <p:txBody>
          <a:bodyPr/>
          <a:lstStyle>
            <a:lvl1pPr>
              <a:defRPr b="0" i="0">
                <a:latin typeface="Ratio Modern" charset="0"/>
                <a:ea typeface="Ratio Modern" charset="0"/>
                <a:cs typeface="Ratio Modern" charset="0"/>
              </a:defRPr>
            </a:lvl1pPr>
          </a:lstStyle>
          <a:p>
            <a:r>
              <a:rPr lang="en-US" dirty="0" smtClean="0"/>
              <a:t>Click To Edit Master Title Style</a:t>
            </a:r>
            <a:endParaRPr lang="en-US" dirty="0"/>
          </a:p>
        </p:txBody>
      </p:sp>
      <p:sp>
        <p:nvSpPr>
          <p:cNvPr id="8" name="Footer Placeholder 4"/>
          <p:cNvSpPr>
            <a:spLocks noGrp="1"/>
          </p:cNvSpPr>
          <p:nvPr>
            <p:ph type="ftr" sz="quarter" idx="3"/>
          </p:nvPr>
        </p:nvSpPr>
        <p:spPr>
          <a:xfrm>
            <a:off x="646938" y="6456934"/>
            <a:ext cx="5486400" cy="365125"/>
          </a:xfrm>
          <a:prstGeom prst="rect">
            <a:avLst/>
          </a:prstGeom>
        </p:spPr>
        <p:txBody>
          <a:bodyPr vert="horz" lIns="91440" tIns="45720" rIns="91440" bIns="45720" rtlCol="0" anchor="b"/>
          <a:lstStyle>
            <a:lvl1pPr algn="l">
              <a:defRPr sz="750" b="0" i="1">
                <a:solidFill>
                  <a:schemeClr val="bg1">
                    <a:lumMod val="50000"/>
                  </a:schemeClr>
                </a:solidFill>
                <a:latin typeface="Avenir Light Oblique" charset="0"/>
                <a:ea typeface="Avenir Light Oblique" charset="0"/>
                <a:cs typeface="Avenir Light Oblique" charset="0"/>
              </a:defRPr>
            </a:lvl1pPr>
          </a:lstStyle>
          <a:p>
            <a:endParaRPr lang="en-US" dirty="0" smtClean="0"/>
          </a:p>
        </p:txBody>
      </p:sp>
      <p:sp>
        <p:nvSpPr>
          <p:cNvPr id="9" name="Slide Number Placeholder 5"/>
          <p:cNvSpPr>
            <a:spLocks noGrp="1"/>
          </p:cNvSpPr>
          <p:nvPr>
            <p:ph type="sldNum" sz="quarter" idx="4"/>
          </p:nvPr>
        </p:nvSpPr>
        <p:spPr>
          <a:xfrm>
            <a:off x="6963121" y="6456299"/>
            <a:ext cx="2057400" cy="365125"/>
          </a:xfrm>
          <a:prstGeom prst="rect">
            <a:avLst/>
          </a:prstGeom>
        </p:spPr>
        <p:txBody>
          <a:bodyPr vert="horz" lIns="91440" tIns="45720" rIns="91440" bIns="45720" rtlCol="0" anchor="ctr"/>
          <a:lstStyle>
            <a:lvl1pPr algn="r">
              <a:defRPr sz="1000" b="0" i="0">
                <a:solidFill>
                  <a:schemeClr val="tx1">
                    <a:tint val="75000"/>
                  </a:schemeClr>
                </a:solidFill>
                <a:latin typeface="Ratio Modern" charset="0"/>
                <a:ea typeface="Ratio Modern" charset="0"/>
                <a:cs typeface="Ratio Modern" charset="0"/>
              </a:defRPr>
            </a:lvl1pPr>
          </a:lstStyle>
          <a:p>
            <a:fld id="{1281FA5A-F18B-5E45-A32D-A549B236FBF4}" type="slidenum">
              <a:rPr lang="en-US" smtClean="0"/>
              <a:pPr/>
              <a:t>‹#›</a:t>
            </a:fld>
            <a:endParaRPr lang="en-US" dirty="0"/>
          </a:p>
        </p:txBody>
      </p:sp>
    </p:spTree>
    <p:extLst>
      <p:ext uri="{BB962C8B-B14F-4D97-AF65-F5344CB8AC3E}">
        <p14:creationId xmlns:p14="http://schemas.microsoft.com/office/powerpoint/2010/main" xmlns="" val="4129376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00049" y="111024"/>
            <a:ext cx="7886700" cy="1325563"/>
          </a:xfrm>
          <a:prstGeom prst="rect">
            <a:avLst/>
          </a:prstGeom>
        </p:spPr>
        <p:txBody>
          <a:bodyPr/>
          <a:lstStyle>
            <a:lvl1pPr>
              <a:defRPr b="0" i="0">
                <a:latin typeface="Ratio Modern" charset="0"/>
                <a:ea typeface="Ratio Modern" charset="0"/>
                <a:cs typeface="Ratio Modern" charset="0"/>
              </a:defRPr>
            </a:lvl1pPr>
          </a:lstStyle>
          <a:p>
            <a:r>
              <a:rPr lang="en-US" dirty="0" smtClean="0"/>
              <a:t>Click To Edit Master Title Style</a:t>
            </a:r>
            <a:endParaRPr lang="en-US" dirty="0"/>
          </a:p>
        </p:txBody>
      </p:sp>
      <p:sp>
        <p:nvSpPr>
          <p:cNvPr id="8" name="Footer Placeholder 4"/>
          <p:cNvSpPr>
            <a:spLocks noGrp="1"/>
          </p:cNvSpPr>
          <p:nvPr>
            <p:ph type="ftr" sz="quarter" idx="3"/>
          </p:nvPr>
        </p:nvSpPr>
        <p:spPr>
          <a:xfrm>
            <a:off x="646938" y="6456934"/>
            <a:ext cx="5486400" cy="365125"/>
          </a:xfrm>
          <a:prstGeom prst="rect">
            <a:avLst/>
          </a:prstGeom>
        </p:spPr>
        <p:txBody>
          <a:bodyPr vert="horz" lIns="91440" tIns="45720" rIns="91440" bIns="45720" rtlCol="0" anchor="b"/>
          <a:lstStyle>
            <a:lvl1pPr algn="l">
              <a:defRPr sz="750" b="0" i="1">
                <a:solidFill>
                  <a:schemeClr val="bg1">
                    <a:lumMod val="50000"/>
                  </a:schemeClr>
                </a:solidFill>
                <a:latin typeface="Avenir Light Oblique" charset="0"/>
                <a:ea typeface="Avenir Light Oblique" charset="0"/>
                <a:cs typeface="Avenir Light Oblique" charset="0"/>
              </a:defRPr>
            </a:lvl1pPr>
          </a:lstStyle>
          <a:p>
            <a:endParaRPr lang="en-US" dirty="0" smtClean="0"/>
          </a:p>
        </p:txBody>
      </p:sp>
      <p:sp>
        <p:nvSpPr>
          <p:cNvPr id="9" name="Slide Number Placeholder 5"/>
          <p:cNvSpPr>
            <a:spLocks noGrp="1"/>
          </p:cNvSpPr>
          <p:nvPr>
            <p:ph type="sldNum" sz="quarter" idx="4"/>
          </p:nvPr>
        </p:nvSpPr>
        <p:spPr>
          <a:xfrm>
            <a:off x="6963121" y="6456299"/>
            <a:ext cx="2057400" cy="365125"/>
          </a:xfrm>
          <a:prstGeom prst="rect">
            <a:avLst/>
          </a:prstGeom>
        </p:spPr>
        <p:txBody>
          <a:bodyPr vert="horz" lIns="91440" tIns="45720" rIns="91440" bIns="45720" rtlCol="0" anchor="ctr"/>
          <a:lstStyle>
            <a:lvl1pPr algn="r">
              <a:defRPr sz="1000" b="0" i="0">
                <a:solidFill>
                  <a:schemeClr val="tx1">
                    <a:tint val="75000"/>
                  </a:schemeClr>
                </a:solidFill>
                <a:latin typeface="Ratio Modern" charset="0"/>
                <a:ea typeface="Ratio Modern" charset="0"/>
                <a:cs typeface="Ratio Modern" charset="0"/>
              </a:defRPr>
            </a:lvl1pPr>
          </a:lstStyle>
          <a:p>
            <a:fld id="{1281FA5A-F18B-5E45-A32D-A549B236FBF4}" type="slidenum">
              <a:rPr lang="en-US" smtClean="0"/>
              <a:pPr/>
              <a:t>‹#›</a:t>
            </a:fld>
            <a:endParaRPr lang="en-US" dirty="0"/>
          </a:p>
        </p:txBody>
      </p:sp>
    </p:spTree>
    <p:extLst>
      <p:ext uri="{BB962C8B-B14F-4D97-AF65-F5344CB8AC3E}">
        <p14:creationId xmlns:p14="http://schemas.microsoft.com/office/powerpoint/2010/main" xmlns="" val="4129376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1" y="13855"/>
            <a:ext cx="9144001"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itle 1"/>
          <p:cNvSpPr>
            <a:spLocks noGrp="1"/>
          </p:cNvSpPr>
          <p:nvPr>
            <p:ph type="ctrTitle" hasCustomPrompt="1"/>
          </p:nvPr>
        </p:nvSpPr>
        <p:spPr>
          <a:xfrm>
            <a:off x="228600" y="2263775"/>
            <a:ext cx="7772400" cy="1470025"/>
          </a:xfrm>
          <a:prstGeom prst="rect">
            <a:avLst/>
          </a:prstGeom>
        </p:spPr>
        <p:txBody>
          <a:bodyPr>
            <a:noAutofit/>
          </a:bodyPr>
          <a:lstStyle>
            <a:lvl1pPr algn="l">
              <a:defRPr sz="3200">
                <a:solidFill>
                  <a:srgbClr val="4D4D4D"/>
                </a:solidFill>
                <a:latin typeface="Franklin Gothic Book" panose="020B0503020102020204" pitchFamily="34" charset="0"/>
              </a:defRPr>
            </a:lvl1pPr>
          </a:lstStyle>
          <a:p>
            <a:r>
              <a:rPr lang="en-US" dirty="0" smtClean="0"/>
              <a:t>Sample CUSD 200</a:t>
            </a:r>
            <a:br>
              <a:rPr lang="en-US" dirty="0" smtClean="0"/>
            </a:br>
            <a:r>
              <a:rPr lang="en-US" dirty="0" smtClean="0"/>
              <a:t>Board Meeting</a:t>
            </a:r>
            <a:br>
              <a:rPr lang="en-US" dirty="0" smtClean="0"/>
            </a:br>
            <a:r>
              <a:rPr lang="en-US" dirty="0" smtClean="0"/>
              <a:t>Investment Advisory Report</a:t>
            </a:r>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43000" y="1447800"/>
            <a:ext cx="1981200" cy="433223"/>
          </a:xfrm>
          <a:prstGeom prst="rect">
            <a:avLst/>
          </a:prstGeom>
        </p:spPr>
      </p:pic>
      <p:sp>
        <p:nvSpPr>
          <p:cNvPr id="16" name="TextBox 15"/>
          <p:cNvSpPr txBox="1"/>
          <p:nvPr userDrawn="1"/>
        </p:nvSpPr>
        <p:spPr>
          <a:xfrm>
            <a:off x="1131277" y="1721245"/>
            <a:ext cx="1905000" cy="276999"/>
          </a:xfrm>
          <a:prstGeom prst="rect">
            <a:avLst/>
          </a:prstGeom>
          <a:noFill/>
        </p:spPr>
        <p:txBody>
          <a:bodyPr wrap="square" rtlCol="0">
            <a:spAutoFit/>
          </a:bodyPr>
          <a:lstStyle/>
          <a:p>
            <a:r>
              <a:rPr lang="en-US" sz="1200" spc="50" baseline="0" dirty="0" smtClean="0">
                <a:solidFill>
                  <a:srgbClr val="777777"/>
                </a:solidFill>
                <a:latin typeface="Franklin Gothic Book" panose="020B0503020102020204" pitchFamily="34" charset="0"/>
                <a:cs typeface="Times New Roman" panose="02020603050405020304" pitchFamily="18" charset="0"/>
              </a:rPr>
              <a:t>a PMA Company</a:t>
            </a:r>
            <a:endParaRPr lang="en-US" sz="1200" spc="50" baseline="0" dirty="0">
              <a:solidFill>
                <a:srgbClr val="777777"/>
              </a:solidFill>
              <a:latin typeface="Franklin Gothic Book" panose="020B0503020102020204" pitchFamily="34" charset="0"/>
              <a:cs typeface="Times New Roman" panose="02020603050405020304" pitchFamily="18" charset="0"/>
            </a:endParaRPr>
          </a:p>
        </p:txBody>
      </p:sp>
    </p:spTree>
    <p:extLst>
      <p:ext uri="{BB962C8B-B14F-4D97-AF65-F5344CB8AC3E}">
        <p14:creationId xmlns:p14="http://schemas.microsoft.com/office/powerpoint/2010/main" xmlns="" val="1875257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Placeholder 1"/>
          <p:cNvSpPr>
            <a:spLocks noGrp="1"/>
          </p:cNvSpPr>
          <p:nvPr>
            <p:ph type="title"/>
          </p:nvPr>
        </p:nvSpPr>
        <p:spPr>
          <a:xfrm>
            <a:off x="838201" y="414867"/>
            <a:ext cx="7967132" cy="406400"/>
          </a:xfrm>
          <a:prstGeom prst="rect">
            <a:avLst/>
          </a:prstGeom>
        </p:spPr>
        <p:txBody>
          <a:bodyPr/>
          <a:lstStyle/>
          <a:p>
            <a:r>
              <a:rPr lang="en-US" dirty="0" smtClean="0"/>
              <a:t>SLIDE TITLE RT. JUST. 16 PT. ARIAL CAPS</a:t>
            </a:r>
            <a:endParaRPr lang="en-US" dirty="0"/>
          </a:p>
        </p:txBody>
      </p:sp>
      <p:sp>
        <p:nvSpPr>
          <p:cNvPr id="5" name="Slide Number Placeholder 5"/>
          <p:cNvSpPr>
            <a:spLocks noGrp="1"/>
          </p:cNvSpPr>
          <p:nvPr>
            <p:ph type="sldNum" sz="quarter" idx="10"/>
          </p:nvPr>
        </p:nvSpPr>
        <p:spPr>
          <a:xfrm>
            <a:off x="6553200" y="6457950"/>
            <a:ext cx="2133600" cy="365125"/>
          </a:xfrm>
          <a:prstGeom prst="rect">
            <a:avLst/>
          </a:prstGeom>
        </p:spPr>
        <p:txBody>
          <a:bodyPr/>
          <a:lstStyle>
            <a:lvl1pPr>
              <a:defRPr/>
            </a:lvl1pPr>
          </a:lstStyle>
          <a:p>
            <a:pPr>
              <a:defRPr/>
            </a:pPr>
            <a:fld id="{36AE55B2-5D22-4CA0-BD5A-A8D98DA59D42}" type="slidenum">
              <a:rPr lang="en-US"/>
              <a:pPr>
                <a:defRPr/>
              </a:pPr>
              <a:t>‹#›</a:t>
            </a:fld>
            <a:endParaRPr lang="en-US" dirty="0"/>
          </a:p>
        </p:txBody>
      </p:sp>
      <p:sp>
        <p:nvSpPr>
          <p:cNvPr id="6" name="Date Placeholder 3"/>
          <p:cNvSpPr>
            <a:spLocks noGrp="1"/>
          </p:cNvSpPr>
          <p:nvPr>
            <p:ph type="dt" sz="half" idx="11"/>
          </p:nvPr>
        </p:nvSpPr>
        <p:spPr>
          <a:xfrm>
            <a:off x="292100" y="6492875"/>
            <a:ext cx="2133600" cy="365125"/>
          </a:xfrm>
          <a:prstGeom prst="rect">
            <a:avLst/>
          </a:prstGeom>
        </p:spPr>
        <p:txBody>
          <a:bodyPr/>
          <a:lstStyle>
            <a:lvl1pPr>
              <a:defRPr/>
            </a:lvl1pPr>
          </a:lstStyle>
          <a:p>
            <a:pPr>
              <a:defRPr/>
            </a:pPr>
            <a:fld id="{DE303ACA-EDD9-45D3-B376-8EF9204730E6}" type="datetime1">
              <a:rPr lang="en-US"/>
              <a:pPr>
                <a:defRPr/>
              </a:pPr>
              <a:t>10/14/2020</a:t>
            </a:fld>
            <a:endParaRPr lang="en-US" dirty="0"/>
          </a:p>
        </p:txBody>
      </p:sp>
    </p:spTree>
    <p:extLst>
      <p:ext uri="{BB962C8B-B14F-4D97-AF65-F5344CB8AC3E}">
        <p14:creationId xmlns:p14="http://schemas.microsoft.com/office/powerpoint/2010/main" xmlns="" val="2567472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Placeholder 1"/>
          <p:cNvSpPr>
            <a:spLocks noGrp="1"/>
          </p:cNvSpPr>
          <p:nvPr>
            <p:ph type="title"/>
          </p:nvPr>
        </p:nvSpPr>
        <p:spPr>
          <a:xfrm>
            <a:off x="2870199" y="414867"/>
            <a:ext cx="5935133" cy="406400"/>
          </a:xfrm>
          <a:prstGeom prst="rect">
            <a:avLst/>
          </a:prstGeom>
        </p:spPr>
        <p:txBody>
          <a:bodyPr/>
          <a:lstStyle/>
          <a:p>
            <a:r>
              <a:rPr lang="en-US" dirty="0" smtClean="0"/>
              <a:t>SLIDE TITLE RT. JUST. 16 PT. ARIAL CAPS</a:t>
            </a:r>
            <a:endParaRPr lang="en-US" dirty="0"/>
          </a:p>
        </p:txBody>
      </p:sp>
      <p:sp>
        <p:nvSpPr>
          <p:cNvPr id="7" name="Slide Number Placeholder 5"/>
          <p:cNvSpPr>
            <a:spLocks noGrp="1"/>
          </p:cNvSpPr>
          <p:nvPr>
            <p:ph type="sldNum" sz="quarter" idx="10"/>
          </p:nvPr>
        </p:nvSpPr>
        <p:spPr>
          <a:xfrm>
            <a:off x="6553200" y="6457950"/>
            <a:ext cx="2133600" cy="365125"/>
          </a:xfrm>
          <a:prstGeom prst="rect">
            <a:avLst/>
          </a:prstGeom>
        </p:spPr>
        <p:txBody>
          <a:bodyPr/>
          <a:lstStyle>
            <a:lvl1pPr>
              <a:defRPr/>
            </a:lvl1pPr>
          </a:lstStyle>
          <a:p>
            <a:pPr>
              <a:defRPr/>
            </a:pPr>
            <a:fld id="{340E3BF9-623D-4C50-9F18-271680342E49}" type="slidenum">
              <a:rPr lang="en-US"/>
              <a:pPr>
                <a:defRPr/>
              </a:pPr>
              <a:t>‹#›</a:t>
            </a:fld>
            <a:endParaRPr lang="en-US" dirty="0"/>
          </a:p>
        </p:txBody>
      </p:sp>
      <p:sp>
        <p:nvSpPr>
          <p:cNvPr id="8" name="Date Placeholder 3"/>
          <p:cNvSpPr>
            <a:spLocks noGrp="1"/>
          </p:cNvSpPr>
          <p:nvPr>
            <p:ph type="dt" sz="half" idx="11"/>
          </p:nvPr>
        </p:nvSpPr>
        <p:spPr>
          <a:xfrm>
            <a:off x="292100" y="6492875"/>
            <a:ext cx="2133600" cy="365125"/>
          </a:xfrm>
          <a:prstGeom prst="rect">
            <a:avLst/>
          </a:prstGeom>
        </p:spPr>
        <p:txBody>
          <a:bodyPr/>
          <a:lstStyle>
            <a:lvl1pPr>
              <a:defRPr/>
            </a:lvl1pPr>
          </a:lstStyle>
          <a:p>
            <a:pPr>
              <a:defRPr/>
            </a:pPr>
            <a:fld id="{7BA364D9-A1AD-4282-A463-D0CDE6E8EA37}" type="datetime1">
              <a:rPr lang="en-US"/>
              <a:pPr>
                <a:defRPr/>
              </a:pPr>
              <a:t>10/14/2020</a:t>
            </a:fld>
            <a:endParaRPr lang="en-US" dirty="0"/>
          </a:p>
        </p:txBody>
      </p:sp>
    </p:spTree>
    <p:extLst>
      <p:ext uri="{BB962C8B-B14F-4D97-AF65-F5344CB8AC3E}">
        <p14:creationId xmlns:p14="http://schemas.microsoft.com/office/powerpoint/2010/main" xmlns="" val="3027594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870199" y="414867"/>
            <a:ext cx="5935133" cy="406400"/>
          </a:xfrm>
          <a:prstGeom prst="rect">
            <a:avLst/>
          </a:prstGeom>
        </p:spPr>
        <p:txBody>
          <a:bodyPr/>
          <a:lstStyle/>
          <a:p>
            <a:r>
              <a:rPr lang="en-US" dirty="0" smtClean="0"/>
              <a:t>SLIDE TITLE RT. JUST. 16 PT. ARIAL CAPS</a:t>
            </a:r>
            <a:endParaRPr lang="en-US" dirty="0"/>
          </a:p>
        </p:txBody>
      </p:sp>
      <p:sp>
        <p:nvSpPr>
          <p:cNvPr id="3" name="Slide Number Placeholder 5"/>
          <p:cNvSpPr>
            <a:spLocks noGrp="1"/>
          </p:cNvSpPr>
          <p:nvPr>
            <p:ph type="sldNum" sz="quarter" idx="10"/>
          </p:nvPr>
        </p:nvSpPr>
        <p:spPr>
          <a:xfrm>
            <a:off x="6553200" y="6457950"/>
            <a:ext cx="2133600" cy="365125"/>
          </a:xfrm>
          <a:prstGeom prst="rect">
            <a:avLst/>
          </a:prstGeom>
        </p:spPr>
        <p:txBody>
          <a:bodyPr/>
          <a:lstStyle>
            <a:lvl1pPr>
              <a:defRPr/>
            </a:lvl1pPr>
          </a:lstStyle>
          <a:p>
            <a:pPr>
              <a:defRPr/>
            </a:pPr>
            <a:fld id="{5249599D-68A2-4E90-99A9-492C2A5FF599}" type="slidenum">
              <a:rPr lang="en-US"/>
              <a:pPr>
                <a:defRPr/>
              </a:pPr>
              <a:t>‹#›</a:t>
            </a:fld>
            <a:endParaRPr lang="en-US" dirty="0"/>
          </a:p>
        </p:txBody>
      </p:sp>
      <p:sp>
        <p:nvSpPr>
          <p:cNvPr id="4" name="Date Placeholder 3"/>
          <p:cNvSpPr>
            <a:spLocks noGrp="1"/>
          </p:cNvSpPr>
          <p:nvPr>
            <p:ph type="dt" sz="half" idx="11"/>
          </p:nvPr>
        </p:nvSpPr>
        <p:spPr>
          <a:xfrm>
            <a:off x="292100" y="6492875"/>
            <a:ext cx="2133600" cy="365125"/>
          </a:xfrm>
          <a:prstGeom prst="rect">
            <a:avLst/>
          </a:prstGeom>
        </p:spPr>
        <p:txBody>
          <a:bodyPr/>
          <a:lstStyle>
            <a:lvl1pPr>
              <a:defRPr/>
            </a:lvl1pPr>
          </a:lstStyle>
          <a:p>
            <a:pPr>
              <a:defRPr/>
            </a:pPr>
            <a:fld id="{9A9DBB4F-CE67-4333-A393-DE68EF38093D}" type="datetime1">
              <a:rPr lang="en-US"/>
              <a:pPr>
                <a:defRPr/>
              </a:pPr>
              <a:t>10/14/2020</a:t>
            </a:fld>
            <a:endParaRPr lang="en-US" dirty="0"/>
          </a:p>
        </p:txBody>
      </p:sp>
    </p:spTree>
    <p:extLst>
      <p:ext uri="{BB962C8B-B14F-4D97-AF65-F5344CB8AC3E}">
        <p14:creationId xmlns:p14="http://schemas.microsoft.com/office/powerpoint/2010/main" xmlns="" val="420830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35100"/>
            <a:ext cx="5111750" cy="46910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Placeholder 1"/>
          <p:cNvSpPr>
            <a:spLocks noGrp="1"/>
          </p:cNvSpPr>
          <p:nvPr>
            <p:ph type="title"/>
          </p:nvPr>
        </p:nvSpPr>
        <p:spPr>
          <a:xfrm>
            <a:off x="2870199" y="414867"/>
            <a:ext cx="5935133" cy="406400"/>
          </a:xfrm>
          <a:prstGeom prst="rect">
            <a:avLst/>
          </a:prstGeom>
        </p:spPr>
        <p:txBody>
          <a:bodyPr/>
          <a:lstStyle/>
          <a:p>
            <a:r>
              <a:rPr lang="en-US" dirty="0" smtClean="0"/>
              <a:t>SLIDE TITLE RT. JUST. 16 PT. ARIAL CAPS</a:t>
            </a:r>
            <a:endParaRPr lang="en-US" dirty="0"/>
          </a:p>
        </p:txBody>
      </p:sp>
      <p:sp>
        <p:nvSpPr>
          <p:cNvPr id="5" name="Slide Number Placeholder 5"/>
          <p:cNvSpPr>
            <a:spLocks noGrp="1"/>
          </p:cNvSpPr>
          <p:nvPr>
            <p:ph type="sldNum" sz="quarter" idx="10"/>
          </p:nvPr>
        </p:nvSpPr>
        <p:spPr>
          <a:xfrm>
            <a:off x="6553200" y="6457950"/>
            <a:ext cx="2133600" cy="365125"/>
          </a:xfrm>
          <a:prstGeom prst="rect">
            <a:avLst/>
          </a:prstGeom>
        </p:spPr>
        <p:txBody>
          <a:bodyPr/>
          <a:lstStyle>
            <a:lvl1pPr>
              <a:defRPr/>
            </a:lvl1pPr>
          </a:lstStyle>
          <a:p>
            <a:pPr>
              <a:defRPr/>
            </a:pPr>
            <a:fld id="{39D06574-9790-4183-B51D-915C47B01255}" type="slidenum">
              <a:rPr lang="en-US"/>
              <a:pPr>
                <a:defRPr/>
              </a:pPr>
              <a:t>‹#›</a:t>
            </a:fld>
            <a:endParaRPr lang="en-US" dirty="0"/>
          </a:p>
        </p:txBody>
      </p:sp>
      <p:sp>
        <p:nvSpPr>
          <p:cNvPr id="6" name="Date Placeholder 3"/>
          <p:cNvSpPr>
            <a:spLocks noGrp="1"/>
          </p:cNvSpPr>
          <p:nvPr>
            <p:ph type="dt" sz="half" idx="11"/>
          </p:nvPr>
        </p:nvSpPr>
        <p:spPr>
          <a:xfrm>
            <a:off x="292100" y="6492875"/>
            <a:ext cx="2133600" cy="365125"/>
          </a:xfrm>
          <a:prstGeom prst="rect">
            <a:avLst/>
          </a:prstGeom>
        </p:spPr>
        <p:txBody>
          <a:bodyPr/>
          <a:lstStyle>
            <a:lvl1pPr>
              <a:defRPr/>
            </a:lvl1pPr>
          </a:lstStyle>
          <a:p>
            <a:pPr>
              <a:defRPr/>
            </a:pPr>
            <a:fld id="{34660515-65F2-4806-BD22-CA0E5A7575D8}" type="datetime1">
              <a:rPr lang="en-US"/>
              <a:pPr>
                <a:defRPr/>
              </a:pPr>
              <a:t>10/14/2020</a:t>
            </a:fld>
            <a:endParaRPr lang="en-US" dirty="0"/>
          </a:p>
        </p:txBody>
      </p:sp>
    </p:spTree>
    <p:extLst>
      <p:ext uri="{BB962C8B-B14F-4D97-AF65-F5344CB8AC3E}">
        <p14:creationId xmlns:p14="http://schemas.microsoft.com/office/powerpoint/2010/main" xmlns="" val="2722181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47800"/>
            <a:ext cx="8229600" cy="4525963"/>
          </a:xfrm>
        </p:spPr>
        <p:txBody>
          <a:bodyPr>
            <a:normAutofit/>
          </a:bodyPr>
          <a:lstStyle>
            <a:lvl1pPr marL="342900" indent="-342900">
              <a:buClr>
                <a:srgbClr val="BACEE4"/>
              </a:buClr>
              <a:buFont typeface="Wingdings 3" panose="05040102010807070707" pitchFamily="18" charset="2"/>
              <a:buChar char=""/>
              <a:defRPr sz="2800">
                <a:solidFill>
                  <a:srgbClr val="4D4D4D"/>
                </a:solidFill>
                <a:latin typeface="Franklin Gothic Book" panose="020B0503020102020204" pitchFamily="34" charset="0"/>
              </a:defRPr>
            </a:lvl1pPr>
            <a:lvl2pPr marL="742950" indent="-285750">
              <a:buClr>
                <a:srgbClr val="BACEE4"/>
              </a:buClr>
              <a:buFont typeface="Wingdings 3" panose="05040102010807070707" pitchFamily="18" charset="2"/>
              <a:buChar char=""/>
              <a:defRPr sz="2400">
                <a:solidFill>
                  <a:srgbClr val="4D4D4D"/>
                </a:solidFill>
                <a:latin typeface="Franklin Gothic Book" panose="020B0503020102020204" pitchFamily="34" charset="0"/>
              </a:defRPr>
            </a:lvl2pPr>
            <a:lvl3pPr marL="1143000" indent="-228600">
              <a:buClr>
                <a:srgbClr val="BACEE4"/>
              </a:buClr>
              <a:buFont typeface="Wingdings 3" panose="05040102010807070707" pitchFamily="18" charset="2"/>
              <a:buChar char=""/>
              <a:defRPr sz="2000">
                <a:solidFill>
                  <a:srgbClr val="4D4D4D"/>
                </a:solidFill>
                <a:latin typeface="Franklin Gothic Book" panose="020B0503020102020204" pitchFamily="34" charset="0"/>
              </a:defRPr>
            </a:lvl3pPr>
            <a:lvl4pPr marL="1600200" indent="-228600">
              <a:buClr>
                <a:srgbClr val="BACEE4"/>
              </a:buClr>
              <a:buFont typeface="Wingdings 3" panose="05040102010807070707" pitchFamily="18" charset="2"/>
              <a:buChar char=""/>
              <a:defRPr sz="1800">
                <a:solidFill>
                  <a:srgbClr val="4D4D4D"/>
                </a:solidFill>
                <a:latin typeface="Franklin Gothic Book" panose="020B0503020102020204" pitchFamily="34" charset="0"/>
              </a:defRPr>
            </a:lvl4pPr>
            <a:lvl5pPr marL="2057400" indent="-228600">
              <a:buClr>
                <a:srgbClr val="BACEE4"/>
              </a:buClr>
              <a:buFont typeface="Wingdings 3" panose="05040102010807070707" pitchFamily="18" charset="2"/>
              <a:buChar char=""/>
              <a:defRPr sz="1800">
                <a:solidFill>
                  <a:srgbClr val="4D4D4D"/>
                </a:solidFill>
                <a:latin typeface="Franklin Gothic Book" panose="020B05030201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934200" y="6492875"/>
            <a:ext cx="2133600" cy="365125"/>
          </a:xfrm>
        </p:spPr>
        <p:txBody>
          <a:bodyPr/>
          <a:lstStyle>
            <a:lvl1pPr>
              <a:defRPr>
                <a:solidFill>
                  <a:schemeClr val="bg1"/>
                </a:solidFill>
                <a:latin typeface="Trade Gothic LT Std Light" pitchFamily="50" charset="0"/>
              </a:defRPr>
            </a:lvl1pPr>
          </a:lstStyle>
          <a:p>
            <a:fld id="{4E751FBF-97E1-4EC9-B996-EB839814FE94}" type="slidenum">
              <a:rPr lang="en-US" smtClean="0"/>
              <a:pPr/>
              <a:t>‹#›</a:t>
            </a:fld>
            <a:endParaRPr lang="en-US" dirty="0"/>
          </a:p>
        </p:txBody>
      </p:sp>
      <p:sp>
        <p:nvSpPr>
          <p:cNvPr id="5" name="Title Placeholder 1"/>
          <p:cNvSpPr>
            <a:spLocks noGrp="1"/>
          </p:cNvSpPr>
          <p:nvPr>
            <p:ph type="title"/>
          </p:nvPr>
        </p:nvSpPr>
        <p:spPr>
          <a:xfrm>
            <a:off x="762000" y="51955"/>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xmlns="" val="3300459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Placeholder 1"/>
          <p:cNvSpPr>
            <a:spLocks noGrp="1"/>
          </p:cNvSpPr>
          <p:nvPr>
            <p:ph type="title"/>
          </p:nvPr>
        </p:nvSpPr>
        <p:spPr>
          <a:xfrm>
            <a:off x="2870199" y="414867"/>
            <a:ext cx="5935133" cy="406400"/>
          </a:xfrm>
          <a:prstGeom prst="rect">
            <a:avLst/>
          </a:prstGeom>
        </p:spPr>
        <p:txBody>
          <a:bodyPr/>
          <a:lstStyle/>
          <a:p>
            <a:r>
              <a:rPr lang="en-US" dirty="0" smtClean="0"/>
              <a:t>SLIDE TITLE RT. JUST. 16 PT. ARIAL CAPS</a:t>
            </a:r>
            <a:endParaRPr lang="en-US" dirty="0"/>
          </a:p>
        </p:txBody>
      </p:sp>
      <p:sp>
        <p:nvSpPr>
          <p:cNvPr id="4" name="Slide Number Placeholder 5"/>
          <p:cNvSpPr>
            <a:spLocks noGrp="1"/>
          </p:cNvSpPr>
          <p:nvPr>
            <p:ph type="sldNum" sz="quarter" idx="10"/>
          </p:nvPr>
        </p:nvSpPr>
        <p:spPr>
          <a:xfrm>
            <a:off x="6553200" y="6457950"/>
            <a:ext cx="2133600" cy="365125"/>
          </a:xfrm>
          <a:prstGeom prst="rect">
            <a:avLst/>
          </a:prstGeom>
        </p:spPr>
        <p:txBody>
          <a:bodyPr/>
          <a:lstStyle>
            <a:lvl1pPr>
              <a:defRPr/>
            </a:lvl1pPr>
          </a:lstStyle>
          <a:p>
            <a:pPr>
              <a:defRPr/>
            </a:pPr>
            <a:fld id="{C32CC14A-BFF9-4E53-9906-147F62FEAEF1}" type="slidenum">
              <a:rPr lang="en-US"/>
              <a:pPr>
                <a:defRPr/>
              </a:pPr>
              <a:t>‹#›</a:t>
            </a:fld>
            <a:endParaRPr lang="en-US" dirty="0"/>
          </a:p>
        </p:txBody>
      </p:sp>
      <p:sp>
        <p:nvSpPr>
          <p:cNvPr id="5" name="Date Placeholder 3"/>
          <p:cNvSpPr>
            <a:spLocks noGrp="1"/>
          </p:cNvSpPr>
          <p:nvPr>
            <p:ph type="dt" sz="half" idx="11"/>
          </p:nvPr>
        </p:nvSpPr>
        <p:spPr>
          <a:xfrm>
            <a:off x="292100" y="6492875"/>
            <a:ext cx="2133600" cy="365125"/>
          </a:xfrm>
          <a:prstGeom prst="rect">
            <a:avLst/>
          </a:prstGeom>
        </p:spPr>
        <p:txBody>
          <a:bodyPr/>
          <a:lstStyle>
            <a:lvl1pPr>
              <a:defRPr/>
            </a:lvl1pPr>
          </a:lstStyle>
          <a:p>
            <a:pPr>
              <a:defRPr/>
            </a:pPr>
            <a:fld id="{F280BDFA-F734-456C-96E4-4D26DBE14A71}" type="datetime1">
              <a:rPr lang="en-US"/>
              <a:pPr>
                <a:defRPr/>
              </a:pPr>
              <a:t>10/14/2020</a:t>
            </a:fld>
            <a:endParaRPr lang="en-US" dirty="0"/>
          </a:p>
        </p:txBody>
      </p:sp>
    </p:spTree>
    <p:extLst>
      <p:ext uri="{BB962C8B-B14F-4D97-AF65-F5344CB8AC3E}">
        <p14:creationId xmlns:p14="http://schemas.microsoft.com/office/powerpoint/2010/main" xmlns="" val="2646609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8" name="Footer Placeholder 4"/>
          <p:cNvSpPr>
            <a:spLocks noGrp="1"/>
          </p:cNvSpPr>
          <p:nvPr>
            <p:ph type="ftr" sz="quarter" idx="3"/>
          </p:nvPr>
        </p:nvSpPr>
        <p:spPr>
          <a:xfrm>
            <a:off x="628650" y="6356350"/>
            <a:ext cx="5486400" cy="365125"/>
          </a:xfrm>
          <a:prstGeom prst="rect">
            <a:avLst/>
          </a:prstGeom>
        </p:spPr>
        <p:txBody>
          <a:bodyPr vert="horz" lIns="91440" tIns="45720" rIns="91440" bIns="45720" rtlCol="0" anchor="b"/>
          <a:lstStyle>
            <a:lvl1pPr algn="l">
              <a:defRPr sz="750" b="0" i="1">
                <a:solidFill>
                  <a:schemeClr val="bg1">
                    <a:lumMod val="50000"/>
                  </a:schemeClr>
                </a:solidFill>
                <a:latin typeface="Avenir Light Oblique" charset="0"/>
                <a:ea typeface="Avenir Light Oblique" charset="0"/>
                <a:cs typeface="Avenir Light Oblique" charset="0"/>
              </a:defRPr>
            </a:lvl1pPr>
          </a:lstStyle>
          <a:p>
            <a:endParaRPr lang="en-US" dirty="0">
              <a:solidFill>
                <a:prstClr val="white">
                  <a:lumMod val="50000"/>
                </a:prstClr>
              </a:solidFill>
            </a:endParaRPr>
          </a:p>
        </p:txBody>
      </p:sp>
      <p:sp>
        <p:nvSpPr>
          <p:cNvPr id="9" name="Slide Number Placeholder 5"/>
          <p:cNvSpPr>
            <a:spLocks noGrp="1"/>
          </p:cNvSpPr>
          <p:nvPr>
            <p:ph type="sldNum" sz="quarter" idx="4"/>
          </p:nvPr>
        </p:nvSpPr>
        <p:spPr>
          <a:xfrm>
            <a:off x="6944833" y="6439958"/>
            <a:ext cx="2057400" cy="365125"/>
          </a:xfrm>
          <a:prstGeom prst="rect">
            <a:avLst/>
          </a:prstGeom>
        </p:spPr>
        <p:txBody>
          <a:bodyPr vert="horz" lIns="91440" tIns="45720" rIns="91440" bIns="45720" rtlCol="0" anchor="ctr"/>
          <a:lstStyle>
            <a:lvl1pPr algn="r">
              <a:defRPr sz="1000" b="0" i="0">
                <a:solidFill>
                  <a:schemeClr val="tx1">
                    <a:tint val="75000"/>
                  </a:schemeClr>
                </a:solidFill>
                <a:latin typeface="Ratio Modern" charset="0"/>
                <a:ea typeface="Ratio Modern" charset="0"/>
                <a:cs typeface="Ratio Modern" charset="0"/>
              </a:defRPr>
            </a:lvl1pPr>
          </a:lstStyle>
          <a:p>
            <a:fld id="{1281FA5A-F18B-5E45-A32D-A549B236FBF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282091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2_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255006" y="1732880"/>
            <a:ext cx="6633987" cy="399490"/>
          </a:xfrm>
          <a:prstGeom prst="rect">
            <a:avLst/>
          </a:prstGeom>
        </p:spPr>
        <p:txBody>
          <a:bodyPr lIns="0" tIns="0" rIns="0" bIns="0"/>
          <a:lstStyle>
            <a:lvl1pPr>
              <a:defRPr sz="2500" b="0" i="0">
                <a:solidFill>
                  <a:srgbClr val="536B7C"/>
                </a:solidFill>
                <a:latin typeface="Century Gothic"/>
                <a:cs typeface="Century Gothic"/>
              </a:defRPr>
            </a:lvl1pPr>
          </a:lstStyle>
          <a:p>
            <a:endParaRPr/>
          </a:p>
        </p:txBody>
      </p:sp>
      <p:sp>
        <p:nvSpPr>
          <p:cNvPr id="3" name="Holder 3"/>
          <p:cNvSpPr>
            <a:spLocks noGrp="1"/>
          </p:cNvSpPr>
          <p:nvPr>
            <p:ph type="ftr" sz="quarter" idx="5"/>
          </p:nvPr>
        </p:nvSpPr>
        <p:spPr>
          <a:xfrm>
            <a:off x="3108960" y="6377940"/>
            <a:ext cx="2926080" cy="342900"/>
          </a:xfrm>
          <a:prstGeom prst="rect">
            <a:avLst/>
          </a:prstGeom>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pPr/>
              <a:t>10/14/2020</a:t>
            </a:fld>
            <a:endParaRPr lang="en-US"/>
          </a:p>
        </p:txBody>
      </p:sp>
      <p:sp>
        <p:nvSpPr>
          <p:cNvPr id="5" name="Holder 5"/>
          <p:cNvSpPr>
            <a:spLocks noGrp="1"/>
          </p:cNvSpPr>
          <p:nvPr>
            <p:ph type="sldNum" sz="quarter" idx="7"/>
          </p:nvPr>
        </p:nvSpPr>
        <p:spPr/>
        <p:txBody>
          <a:bodyPr lIns="0" tIns="0" rIns="0" bIns="0"/>
          <a:lstStyle>
            <a:lvl1pPr>
              <a:defRPr sz="700" b="0" i="0">
                <a:solidFill>
                  <a:srgbClr val="9AB2BF"/>
                </a:solidFill>
                <a:latin typeface="Calibri"/>
                <a:cs typeface="Calibri"/>
              </a:defRPr>
            </a:lvl1pPr>
          </a:lstStyle>
          <a:p>
            <a:pPr marL="34191">
              <a:lnSpc>
                <a:spcPts val="772"/>
              </a:lnSpc>
            </a:pPr>
            <a:fld id="{81D60167-4931-47E6-BA6A-407CBD079E47}" type="slidenum">
              <a:rPr lang="en-US" spc="-4" smtClean="0"/>
              <a:pPr marL="34191">
                <a:lnSpc>
                  <a:spcPts val="772"/>
                </a:lnSpc>
              </a:pPr>
              <a:t>‹#›</a:t>
            </a:fld>
            <a:endParaRPr lang="en-US" spc="-4" dirty="0"/>
          </a:p>
        </p:txBody>
      </p:sp>
    </p:spTree>
    <p:extLst>
      <p:ext uri="{BB962C8B-B14F-4D97-AF65-F5344CB8AC3E}">
        <p14:creationId xmlns:p14="http://schemas.microsoft.com/office/powerpoint/2010/main" xmlns="" val="31881123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1" y="13855"/>
            <a:ext cx="9144001"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hasCustomPrompt="1"/>
          </p:nvPr>
        </p:nvSpPr>
        <p:spPr>
          <a:xfrm>
            <a:off x="228600" y="2263775"/>
            <a:ext cx="7772400" cy="1470025"/>
          </a:xfrm>
        </p:spPr>
        <p:txBody>
          <a:bodyPr>
            <a:noAutofit/>
          </a:bodyPr>
          <a:lstStyle>
            <a:lvl1pPr algn="l">
              <a:defRPr sz="3200">
                <a:solidFill>
                  <a:srgbClr val="4D4D4D"/>
                </a:solidFill>
                <a:latin typeface="Franklin Gothic Book" panose="020B0503020102020204" pitchFamily="34" charset="0"/>
              </a:defRPr>
            </a:lvl1pPr>
          </a:lstStyle>
          <a:p>
            <a:r>
              <a:rPr lang="en-US" dirty="0" smtClean="0"/>
              <a:t>Sample CUSD 200</a:t>
            </a:r>
            <a:br>
              <a:rPr lang="en-US" dirty="0" smtClean="0"/>
            </a:br>
            <a:r>
              <a:rPr lang="en-US" dirty="0" smtClean="0"/>
              <a:t>Board Meeting</a:t>
            </a:r>
            <a:br>
              <a:rPr lang="en-US" dirty="0" smtClean="0"/>
            </a:br>
            <a:r>
              <a:rPr lang="en-US" dirty="0" smtClean="0"/>
              <a:t>Investment Advisory Report</a:t>
            </a:r>
            <a:endParaRPr lang="en-US"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43000" y="1447800"/>
            <a:ext cx="1981200" cy="433223"/>
          </a:xfrm>
          <a:prstGeom prst="rect">
            <a:avLst/>
          </a:prstGeom>
        </p:spPr>
      </p:pic>
      <p:sp>
        <p:nvSpPr>
          <p:cNvPr id="8" name="TextBox 7"/>
          <p:cNvSpPr txBox="1"/>
          <p:nvPr userDrawn="1"/>
        </p:nvSpPr>
        <p:spPr>
          <a:xfrm>
            <a:off x="1131277" y="1721245"/>
            <a:ext cx="1905000" cy="276999"/>
          </a:xfrm>
          <a:prstGeom prst="rect">
            <a:avLst/>
          </a:prstGeom>
          <a:noFill/>
        </p:spPr>
        <p:txBody>
          <a:bodyPr wrap="square" rtlCol="0">
            <a:spAutoFit/>
          </a:bodyPr>
          <a:lstStyle/>
          <a:p>
            <a:r>
              <a:rPr lang="en-US" sz="1200" spc="50" dirty="0" smtClean="0">
                <a:solidFill>
                  <a:srgbClr val="777777"/>
                </a:solidFill>
                <a:latin typeface="Franklin Gothic Book" panose="020B0503020102020204" pitchFamily="34" charset="0"/>
                <a:cs typeface="Times New Roman" panose="02020603050405020304" pitchFamily="18" charset="0"/>
              </a:rPr>
              <a:t>a PMA Company</a:t>
            </a:r>
            <a:endParaRPr lang="en-US" sz="1200" spc="50" dirty="0">
              <a:solidFill>
                <a:srgbClr val="777777"/>
              </a:solidFill>
              <a:latin typeface="Franklin Gothic Book" panose="020B0503020102020204" pitchFamily="34" charset="0"/>
              <a:cs typeface="Times New Roman" panose="02020603050405020304" pitchFamily="18" charset="0"/>
            </a:endParaRPr>
          </a:p>
        </p:txBody>
      </p:sp>
    </p:spTree>
    <p:extLst>
      <p:ext uri="{BB962C8B-B14F-4D97-AF65-F5344CB8AC3E}">
        <p14:creationId xmlns:p14="http://schemas.microsoft.com/office/powerpoint/2010/main" xmlns="" val="9851803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47800"/>
            <a:ext cx="8229600" cy="4525963"/>
          </a:xfrm>
        </p:spPr>
        <p:txBody>
          <a:bodyPr>
            <a:normAutofit/>
          </a:bodyPr>
          <a:lstStyle>
            <a:lvl1pPr marL="342900" indent="-342900">
              <a:buClr>
                <a:srgbClr val="BACEE4"/>
              </a:buClr>
              <a:buFont typeface="Wingdings 3" panose="05040102010807070707" pitchFamily="18" charset="2"/>
              <a:buChar char=""/>
              <a:defRPr sz="2800">
                <a:solidFill>
                  <a:srgbClr val="4D4D4D"/>
                </a:solidFill>
                <a:latin typeface="Franklin Gothic Book" panose="020B0503020102020204" pitchFamily="34" charset="0"/>
              </a:defRPr>
            </a:lvl1pPr>
            <a:lvl2pPr marL="742950" indent="-285750">
              <a:buClr>
                <a:srgbClr val="BACEE4"/>
              </a:buClr>
              <a:buFont typeface="Wingdings 3" panose="05040102010807070707" pitchFamily="18" charset="2"/>
              <a:buChar char=""/>
              <a:defRPr sz="2400">
                <a:solidFill>
                  <a:srgbClr val="4D4D4D"/>
                </a:solidFill>
                <a:latin typeface="Franklin Gothic Book" panose="020B0503020102020204" pitchFamily="34" charset="0"/>
              </a:defRPr>
            </a:lvl2pPr>
            <a:lvl3pPr marL="1143000" indent="-228600">
              <a:buClr>
                <a:srgbClr val="BACEE4"/>
              </a:buClr>
              <a:buFont typeface="Wingdings 3" panose="05040102010807070707" pitchFamily="18" charset="2"/>
              <a:buChar char=""/>
              <a:defRPr sz="2000">
                <a:solidFill>
                  <a:srgbClr val="4D4D4D"/>
                </a:solidFill>
                <a:latin typeface="Franklin Gothic Book" panose="020B0503020102020204" pitchFamily="34" charset="0"/>
              </a:defRPr>
            </a:lvl3pPr>
            <a:lvl4pPr marL="1600200" indent="-228600">
              <a:buClr>
                <a:srgbClr val="BACEE4"/>
              </a:buClr>
              <a:buFont typeface="Wingdings 3" panose="05040102010807070707" pitchFamily="18" charset="2"/>
              <a:buChar char=""/>
              <a:defRPr sz="1800">
                <a:solidFill>
                  <a:srgbClr val="4D4D4D"/>
                </a:solidFill>
                <a:latin typeface="Franklin Gothic Book" panose="020B0503020102020204" pitchFamily="34" charset="0"/>
              </a:defRPr>
            </a:lvl4pPr>
            <a:lvl5pPr marL="2057400" indent="-228600">
              <a:buClr>
                <a:srgbClr val="BACEE4"/>
              </a:buClr>
              <a:buFont typeface="Wingdings 3" panose="05040102010807070707" pitchFamily="18" charset="2"/>
              <a:buChar char=""/>
              <a:defRPr sz="1800">
                <a:solidFill>
                  <a:srgbClr val="4D4D4D"/>
                </a:solidFill>
                <a:latin typeface="Franklin Gothic Book" panose="020B05030201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934200" y="6492875"/>
            <a:ext cx="2133600" cy="365125"/>
          </a:xfrm>
        </p:spPr>
        <p:txBody>
          <a:bodyPr/>
          <a:lstStyle>
            <a:lvl1pPr>
              <a:defRPr>
                <a:solidFill>
                  <a:schemeClr val="bg1"/>
                </a:solidFill>
                <a:latin typeface="Trade Gothic LT Std Light" pitchFamily="50" charset="0"/>
              </a:defRPr>
            </a:lvl1pPr>
          </a:lstStyle>
          <a:p>
            <a:fld id="{4E751FBF-97E1-4EC9-B996-EB839814FE94}" type="slidenum">
              <a:rPr lang="en-US" smtClean="0">
                <a:solidFill>
                  <a:prstClr val="white"/>
                </a:solidFill>
              </a:rPr>
              <a:pPr/>
              <a:t>‹#›</a:t>
            </a:fld>
            <a:endParaRPr lang="en-US" dirty="0">
              <a:solidFill>
                <a:prstClr val="white"/>
              </a:solidFill>
            </a:endParaRPr>
          </a:p>
        </p:txBody>
      </p:sp>
      <p:sp>
        <p:nvSpPr>
          <p:cNvPr id="5" name="Title Placeholder 1"/>
          <p:cNvSpPr>
            <a:spLocks noGrp="1"/>
          </p:cNvSpPr>
          <p:nvPr>
            <p:ph type="title"/>
          </p:nvPr>
        </p:nvSpPr>
        <p:spPr>
          <a:xfrm>
            <a:off x="762000" y="51955"/>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xmlns="" val="26253787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4E751FBF-97E1-4EC9-B996-EB839814FE9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2701745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16D6BC3-7F17-4765-908B-B0D3BF650DEE}" type="datetimeFigureOut">
              <a:rPr lang="en-US" smtClean="0">
                <a:solidFill>
                  <a:prstClr val="black"/>
                </a:solidFill>
              </a:rPr>
              <a:pPr/>
              <a:t>10/14/2020</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4E751FBF-97E1-4EC9-B996-EB839814FE9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18306546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16D6BC3-7F17-4765-908B-B0D3BF650DEE}" type="datetimeFigureOut">
              <a:rPr lang="en-US" smtClean="0">
                <a:solidFill>
                  <a:prstClr val="black"/>
                </a:solidFill>
              </a:rPr>
              <a:pPr/>
              <a:t>10/14/2020</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4E751FBF-97E1-4EC9-B996-EB839814FE9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32086853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E751FBF-97E1-4EC9-B996-EB839814FE94}" type="slidenum">
              <a:rPr lang="en-US" smtClean="0">
                <a:solidFill>
                  <a:prstClr val="white"/>
                </a:solidFill>
              </a:rPr>
              <a:pPr/>
              <a:t>‹#›</a:t>
            </a:fld>
            <a:endParaRPr lang="en-US" dirty="0">
              <a:solidFill>
                <a:prstClr val="white"/>
              </a:solidFill>
            </a:endParaRPr>
          </a:p>
        </p:txBody>
      </p:sp>
      <p:sp>
        <p:nvSpPr>
          <p:cNvPr id="4" name="Content Placeholder 2"/>
          <p:cNvSpPr>
            <a:spLocks noGrp="1"/>
          </p:cNvSpPr>
          <p:nvPr>
            <p:ph idx="1"/>
          </p:nvPr>
        </p:nvSpPr>
        <p:spPr>
          <a:xfrm>
            <a:off x="685800" y="1447800"/>
            <a:ext cx="8229600" cy="4525963"/>
          </a:xfrm>
        </p:spPr>
        <p:txBody>
          <a:bodyPr>
            <a:normAutofit/>
          </a:bodyPr>
          <a:lstStyle>
            <a:lvl1pPr marL="342900" indent="-342900">
              <a:buClr>
                <a:srgbClr val="BACEE4"/>
              </a:buClr>
              <a:buFont typeface="Wingdings 3" panose="05040102010807070707" pitchFamily="18" charset="2"/>
              <a:buChar char=""/>
              <a:defRPr sz="2800">
                <a:solidFill>
                  <a:srgbClr val="4D4D4D"/>
                </a:solidFill>
                <a:latin typeface="Franklin Gothic Book" panose="020B0503020102020204" pitchFamily="34" charset="0"/>
              </a:defRPr>
            </a:lvl1pPr>
            <a:lvl2pPr marL="742950" indent="-285750">
              <a:buClr>
                <a:srgbClr val="BACEE4"/>
              </a:buClr>
              <a:buFont typeface="Wingdings 3" panose="05040102010807070707" pitchFamily="18" charset="2"/>
              <a:buChar char=""/>
              <a:defRPr sz="2400">
                <a:solidFill>
                  <a:srgbClr val="4D4D4D"/>
                </a:solidFill>
                <a:latin typeface="Franklin Gothic Book" panose="020B0503020102020204" pitchFamily="34" charset="0"/>
              </a:defRPr>
            </a:lvl2pPr>
            <a:lvl3pPr marL="1143000" indent="-228600">
              <a:buClr>
                <a:srgbClr val="BACEE4"/>
              </a:buClr>
              <a:buFont typeface="Wingdings 3" panose="05040102010807070707" pitchFamily="18" charset="2"/>
              <a:buChar char=""/>
              <a:defRPr sz="2000">
                <a:solidFill>
                  <a:srgbClr val="4D4D4D"/>
                </a:solidFill>
                <a:latin typeface="Franklin Gothic Book" panose="020B0503020102020204" pitchFamily="34" charset="0"/>
              </a:defRPr>
            </a:lvl3pPr>
            <a:lvl4pPr marL="1600200" indent="-228600">
              <a:buClr>
                <a:srgbClr val="BACEE4"/>
              </a:buClr>
              <a:buFont typeface="Wingdings 3" panose="05040102010807070707" pitchFamily="18" charset="2"/>
              <a:buChar char=""/>
              <a:defRPr sz="1800">
                <a:solidFill>
                  <a:srgbClr val="4D4D4D"/>
                </a:solidFill>
                <a:latin typeface="Franklin Gothic Book" panose="020B0503020102020204" pitchFamily="34" charset="0"/>
              </a:defRPr>
            </a:lvl4pPr>
            <a:lvl5pPr marL="2057400" indent="-228600">
              <a:buClr>
                <a:srgbClr val="BACEE4"/>
              </a:buClr>
              <a:buFont typeface="Wingdings 3" panose="05040102010807070707" pitchFamily="18" charset="2"/>
              <a:buChar char=""/>
              <a:defRPr sz="1800">
                <a:solidFill>
                  <a:srgbClr val="4D4D4D"/>
                </a:solidFill>
                <a:latin typeface="Franklin Gothic Book" panose="020B05030201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1"/>
          <p:cNvSpPr>
            <a:spLocks noGrp="1"/>
          </p:cNvSpPr>
          <p:nvPr>
            <p:ph type="title"/>
          </p:nvPr>
        </p:nvSpPr>
        <p:spPr>
          <a:xfrm>
            <a:off x="762000" y="51955"/>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xmlns="" val="12676251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E751FBF-97E1-4EC9-B996-EB839814FE94}" type="slidenum">
              <a:rPr lang="en-US" smtClean="0">
                <a:solidFill>
                  <a:prstClr val="white"/>
                </a:solidFill>
              </a:rPr>
              <a:pPr/>
              <a:t>‹#›</a:t>
            </a:fld>
            <a:endParaRPr lang="en-US" dirty="0">
              <a:solidFill>
                <a:prstClr val="white"/>
              </a:solidFill>
            </a:endParaRPr>
          </a:p>
        </p:txBody>
      </p:sp>
      <p:sp>
        <p:nvSpPr>
          <p:cNvPr id="3" name="Content Placeholder 2"/>
          <p:cNvSpPr>
            <a:spLocks noGrp="1"/>
          </p:cNvSpPr>
          <p:nvPr>
            <p:ph idx="1"/>
          </p:nvPr>
        </p:nvSpPr>
        <p:spPr>
          <a:xfrm>
            <a:off x="685800" y="1447800"/>
            <a:ext cx="8229600" cy="4525963"/>
          </a:xfrm>
        </p:spPr>
        <p:txBody>
          <a:bodyPr>
            <a:normAutofit/>
          </a:bodyPr>
          <a:lstStyle>
            <a:lvl1pPr marL="342900" indent="-342900">
              <a:buClr>
                <a:srgbClr val="BACEE4"/>
              </a:buClr>
              <a:buFont typeface="Wingdings 3" panose="05040102010807070707" pitchFamily="18" charset="2"/>
              <a:buChar char=""/>
              <a:defRPr sz="2800">
                <a:solidFill>
                  <a:srgbClr val="4D4D4D"/>
                </a:solidFill>
                <a:latin typeface="Franklin Gothic Book" panose="020B0503020102020204" pitchFamily="34" charset="0"/>
              </a:defRPr>
            </a:lvl1pPr>
            <a:lvl2pPr marL="742950" indent="-285750">
              <a:buClr>
                <a:srgbClr val="BACEE4"/>
              </a:buClr>
              <a:buFont typeface="Wingdings 3" panose="05040102010807070707" pitchFamily="18" charset="2"/>
              <a:buChar char=""/>
              <a:defRPr sz="2400">
                <a:solidFill>
                  <a:srgbClr val="4D4D4D"/>
                </a:solidFill>
                <a:latin typeface="Franklin Gothic Book" panose="020B0503020102020204" pitchFamily="34" charset="0"/>
              </a:defRPr>
            </a:lvl2pPr>
            <a:lvl3pPr marL="1143000" indent="-228600">
              <a:buClr>
                <a:srgbClr val="BACEE4"/>
              </a:buClr>
              <a:buFont typeface="Wingdings 3" panose="05040102010807070707" pitchFamily="18" charset="2"/>
              <a:buChar char=""/>
              <a:defRPr sz="2000">
                <a:solidFill>
                  <a:srgbClr val="4D4D4D"/>
                </a:solidFill>
                <a:latin typeface="Franklin Gothic Book" panose="020B0503020102020204" pitchFamily="34" charset="0"/>
              </a:defRPr>
            </a:lvl3pPr>
            <a:lvl4pPr marL="1600200" indent="-228600">
              <a:buClr>
                <a:srgbClr val="BACEE4"/>
              </a:buClr>
              <a:buFont typeface="Wingdings 3" panose="05040102010807070707" pitchFamily="18" charset="2"/>
              <a:buChar char=""/>
              <a:defRPr sz="1800">
                <a:solidFill>
                  <a:srgbClr val="4D4D4D"/>
                </a:solidFill>
                <a:latin typeface="Franklin Gothic Book" panose="020B0503020102020204" pitchFamily="34" charset="0"/>
              </a:defRPr>
            </a:lvl4pPr>
            <a:lvl5pPr marL="2057400" indent="-228600">
              <a:buClr>
                <a:srgbClr val="BACEE4"/>
              </a:buClr>
              <a:buFont typeface="Wingdings 3" panose="05040102010807070707" pitchFamily="18" charset="2"/>
              <a:buChar char=""/>
              <a:defRPr sz="1800">
                <a:solidFill>
                  <a:srgbClr val="4D4D4D"/>
                </a:solidFill>
                <a:latin typeface="Franklin Gothic Book" panose="020B05030201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Placeholder 1"/>
          <p:cNvSpPr>
            <a:spLocks noGrp="1"/>
          </p:cNvSpPr>
          <p:nvPr>
            <p:ph type="title"/>
          </p:nvPr>
        </p:nvSpPr>
        <p:spPr>
          <a:xfrm>
            <a:off x="762000" y="51955"/>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xmlns="" val="1924156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defRPr sz="40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4E751FBF-97E1-4EC9-B996-EB839814FE94}" type="slidenum">
              <a:rPr lang="en-US" smtClean="0"/>
              <a:pPr/>
              <a:t>‹#›</a:t>
            </a:fld>
            <a:endParaRPr lang="en-US" dirty="0"/>
          </a:p>
        </p:txBody>
      </p:sp>
    </p:spTree>
    <p:extLst>
      <p:ext uri="{BB962C8B-B14F-4D97-AF65-F5344CB8AC3E}">
        <p14:creationId xmlns:p14="http://schemas.microsoft.com/office/powerpoint/2010/main" xmlns="" val="2027117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4E751FBF-97E1-4EC9-B996-EB839814FE9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20189654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16D6BC3-7F17-4765-908B-B0D3BF650DEE}" type="datetimeFigureOut">
              <a:rPr lang="en-US" smtClean="0">
                <a:solidFill>
                  <a:prstClr val="black"/>
                </a:solidFill>
              </a:rPr>
              <a:pPr/>
              <a:t>10/14/2020</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4E751FBF-97E1-4EC9-B996-EB839814FE9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31433856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16D6BC3-7F17-4765-908B-B0D3BF650DEE}" type="datetimeFigureOut">
              <a:rPr lang="en-US" smtClean="0">
                <a:solidFill>
                  <a:prstClr val="black"/>
                </a:solidFill>
              </a:rPr>
              <a:pPr/>
              <a:t>10/14/2020</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4E751FBF-97E1-4EC9-B996-EB839814FE9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10083162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16D6BC3-7F17-4765-908B-B0D3BF650DEE}" type="datetimeFigureOut">
              <a:rPr lang="en-US" smtClean="0">
                <a:solidFill>
                  <a:prstClr val="black"/>
                </a:solidFill>
              </a:rPr>
              <a:pPr/>
              <a:t>10/14/2020</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4E751FBF-97E1-4EC9-B996-EB839814FE9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2907356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7"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0" y="3048"/>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Title 1"/>
          <p:cNvSpPr>
            <a:spLocks noGrp="1"/>
          </p:cNvSpPr>
          <p:nvPr>
            <p:ph type="ctrTitle" hasCustomPrompt="1"/>
          </p:nvPr>
        </p:nvSpPr>
        <p:spPr>
          <a:xfrm>
            <a:off x="228600" y="2263775"/>
            <a:ext cx="7772400" cy="1470025"/>
          </a:xfrm>
          <a:prstGeom prst="rect">
            <a:avLst/>
          </a:prstGeom>
        </p:spPr>
        <p:txBody>
          <a:bodyPr>
            <a:noAutofit/>
          </a:bodyPr>
          <a:lstStyle>
            <a:lvl1pPr algn="l">
              <a:defRPr sz="3200">
                <a:solidFill>
                  <a:srgbClr val="4D4D4D"/>
                </a:solidFill>
                <a:latin typeface="Franklin Gothic Book" panose="020B0503020102020204" pitchFamily="34" charset="0"/>
              </a:defRPr>
            </a:lvl1pPr>
          </a:lstStyle>
          <a:p>
            <a:r>
              <a:rPr lang="en-US" dirty="0" smtClean="0"/>
              <a:t>Sample CUSD 200</a:t>
            </a:r>
            <a:br>
              <a:rPr lang="en-US" dirty="0" smtClean="0"/>
            </a:br>
            <a:r>
              <a:rPr lang="en-US" dirty="0" smtClean="0"/>
              <a:t>Board Meeting</a:t>
            </a:r>
            <a:br>
              <a:rPr lang="en-US" dirty="0" smtClean="0"/>
            </a:br>
            <a:r>
              <a:rPr lang="en-US" dirty="0" smtClean="0"/>
              <a:t>Investment Advisory Report</a:t>
            </a:r>
            <a:endParaRPr lang="en-US" dirty="0"/>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43000" y="1447800"/>
            <a:ext cx="1981200" cy="433223"/>
          </a:xfrm>
          <a:prstGeom prst="rect">
            <a:avLst/>
          </a:prstGeom>
        </p:spPr>
      </p:pic>
      <p:sp>
        <p:nvSpPr>
          <p:cNvPr id="20" name="TextBox 19"/>
          <p:cNvSpPr txBox="1"/>
          <p:nvPr userDrawn="1"/>
        </p:nvSpPr>
        <p:spPr>
          <a:xfrm>
            <a:off x="1131277" y="1721245"/>
            <a:ext cx="1905000" cy="276999"/>
          </a:xfrm>
          <a:prstGeom prst="rect">
            <a:avLst/>
          </a:prstGeom>
          <a:noFill/>
        </p:spPr>
        <p:txBody>
          <a:bodyPr wrap="square" rtlCol="0">
            <a:spAutoFit/>
          </a:bodyPr>
          <a:lstStyle/>
          <a:p>
            <a:r>
              <a:rPr lang="en-US" sz="1200" spc="50" dirty="0" smtClean="0">
                <a:solidFill>
                  <a:srgbClr val="777777"/>
                </a:solidFill>
                <a:latin typeface="Franklin Gothic Book" panose="020B0503020102020204" pitchFamily="34" charset="0"/>
                <a:cs typeface="Times New Roman" panose="02020603050405020304" pitchFamily="18" charset="0"/>
              </a:rPr>
              <a:t>a PMA Company</a:t>
            </a:r>
            <a:endParaRPr lang="en-US" sz="1200" spc="50" dirty="0">
              <a:solidFill>
                <a:srgbClr val="777777"/>
              </a:solidFill>
              <a:latin typeface="Franklin Gothic Book" panose="020B0503020102020204" pitchFamily="34" charset="0"/>
              <a:cs typeface="Times New Roman" panose="02020603050405020304" pitchFamily="18" charset="0"/>
            </a:endParaRPr>
          </a:p>
        </p:txBody>
      </p:sp>
      <p:pic>
        <p:nvPicPr>
          <p:cNvPr id="3" name="Picture 2"/>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20509" y="366545"/>
            <a:ext cx="2679192" cy="1514478"/>
          </a:xfrm>
          <a:prstGeom prst="rect">
            <a:avLst/>
          </a:prstGeom>
        </p:spPr>
      </p:pic>
    </p:spTree>
    <p:extLst>
      <p:ext uri="{BB962C8B-B14F-4D97-AF65-F5344CB8AC3E}">
        <p14:creationId xmlns:p14="http://schemas.microsoft.com/office/powerpoint/2010/main" xmlns="" val="25996633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00049" y="111024"/>
            <a:ext cx="7886700" cy="1325563"/>
          </a:xfrm>
          <a:prstGeom prst="rect">
            <a:avLst/>
          </a:prstGeom>
        </p:spPr>
        <p:txBody>
          <a:bodyPr/>
          <a:lstStyle>
            <a:lvl1pPr>
              <a:defRPr b="0" i="0">
                <a:latin typeface="Ratio Modern" charset="0"/>
                <a:ea typeface="Ratio Modern" charset="0"/>
                <a:cs typeface="Ratio Modern" charset="0"/>
              </a:defRPr>
            </a:lvl1pPr>
          </a:lstStyle>
          <a:p>
            <a:r>
              <a:rPr lang="en-US" dirty="0" smtClean="0"/>
              <a:t>Click To Edit Master Title Style</a:t>
            </a:r>
            <a:endParaRPr lang="en-US" dirty="0"/>
          </a:p>
        </p:txBody>
      </p:sp>
      <p:sp>
        <p:nvSpPr>
          <p:cNvPr id="8" name="Footer Placeholder 4"/>
          <p:cNvSpPr>
            <a:spLocks noGrp="1"/>
          </p:cNvSpPr>
          <p:nvPr>
            <p:ph type="ftr" sz="quarter" idx="3"/>
          </p:nvPr>
        </p:nvSpPr>
        <p:spPr>
          <a:xfrm>
            <a:off x="646938" y="6456934"/>
            <a:ext cx="5486400" cy="365125"/>
          </a:xfrm>
          <a:prstGeom prst="rect">
            <a:avLst/>
          </a:prstGeom>
        </p:spPr>
        <p:txBody>
          <a:bodyPr vert="horz" lIns="91440" tIns="45720" rIns="91440" bIns="45720" rtlCol="0" anchor="b"/>
          <a:lstStyle>
            <a:lvl1pPr algn="l">
              <a:defRPr sz="750" b="0" i="1">
                <a:solidFill>
                  <a:schemeClr val="bg1">
                    <a:lumMod val="50000"/>
                  </a:schemeClr>
                </a:solidFill>
                <a:latin typeface="Avenir Light Oblique" charset="0"/>
                <a:ea typeface="Avenir Light Oblique" charset="0"/>
                <a:cs typeface="Avenir Light Oblique" charset="0"/>
              </a:defRPr>
            </a:lvl1pPr>
          </a:lstStyle>
          <a:p>
            <a:endParaRPr lang="en-US" dirty="0" smtClean="0">
              <a:solidFill>
                <a:prstClr val="white">
                  <a:lumMod val="50000"/>
                </a:prstClr>
              </a:solidFill>
            </a:endParaRPr>
          </a:p>
        </p:txBody>
      </p:sp>
      <p:sp>
        <p:nvSpPr>
          <p:cNvPr id="9" name="Slide Number Placeholder 5"/>
          <p:cNvSpPr>
            <a:spLocks noGrp="1"/>
          </p:cNvSpPr>
          <p:nvPr>
            <p:ph type="sldNum" sz="quarter" idx="4"/>
          </p:nvPr>
        </p:nvSpPr>
        <p:spPr>
          <a:xfrm>
            <a:off x="6963121" y="6456299"/>
            <a:ext cx="2057400" cy="365125"/>
          </a:xfrm>
          <a:prstGeom prst="rect">
            <a:avLst/>
          </a:prstGeom>
        </p:spPr>
        <p:txBody>
          <a:bodyPr vert="horz" lIns="91440" tIns="45720" rIns="91440" bIns="45720" rtlCol="0" anchor="ctr"/>
          <a:lstStyle>
            <a:lvl1pPr algn="r">
              <a:defRPr sz="1000" b="0" i="0">
                <a:solidFill>
                  <a:schemeClr val="tx1">
                    <a:tint val="75000"/>
                  </a:schemeClr>
                </a:solidFill>
                <a:latin typeface="Ratio Modern" charset="0"/>
                <a:ea typeface="Ratio Modern" charset="0"/>
                <a:cs typeface="Ratio Modern" charset="0"/>
              </a:defRPr>
            </a:lvl1pPr>
          </a:lstStyle>
          <a:p>
            <a:fld id="{1281FA5A-F18B-5E45-A32D-A549B236FBF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8190721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00049" y="111024"/>
            <a:ext cx="7886700" cy="1325563"/>
          </a:xfrm>
          <a:prstGeom prst="rect">
            <a:avLst/>
          </a:prstGeom>
        </p:spPr>
        <p:txBody>
          <a:bodyPr/>
          <a:lstStyle>
            <a:lvl1pPr>
              <a:defRPr b="0" i="0">
                <a:latin typeface="Ratio Modern" charset="0"/>
                <a:ea typeface="Ratio Modern" charset="0"/>
                <a:cs typeface="Ratio Modern" charset="0"/>
              </a:defRPr>
            </a:lvl1pPr>
          </a:lstStyle>
          <a:p>
            <a:r>
              <a:rPr lang="en-US" dirty="0" smtClean="0"/>
              <a:t>Click To Edit Master Title Style</a:t>
            </a:r>
            <a:endParaRPr lang="en-US" dirty="0"/>
          </a:p>
        </p:txBody>
      </p:sp>
      <p:sp>
        <p:nvSpPr>
          <p:cNvPr id="8" name="Footer Placeholder 4"/>
          <p:cNvSpPr>
            <a:spLocks noGrp="1"/>
          </p:cNvSpPr>
          <p:nvPr>
            <p:ph type="ftr" sz="quarter" idx="3"/>
          </p:nvPr>
        </p:nvSpPr>
        <p:spPr>
          <a:xfrm>
            <a:off x="646938" y="6456934"/>
            <a:ext cx="5486400" cy="365125"/>
          </a:xfrm>
          <a:prstGeom prst="rect">
            <a:avLst/>
          </a:prstGeom>
        </p:spPr>
        <p:txBody>
          <a:bodyPr vert="horz" lIns="91440" tIns="45720" rIns="91440" bIns="45720" rtlCol="0" anchor="b"/>
          <a:lstStyle>
            <a:lvl1pPr algn="l">
              <a:defRPr sz="750" b="0" i="1">
                <a:solidFill>
                  <a:schemeClr val="bg1">
                    <a:lumMod val="50000"/>
                  </a:schemeClr>
                </a:solidFill>
                <a:latin typeface="Avenir Light Oblique" charset="0"/>
                <a:ea typeface="Avenir Light Oblique" charset="0"/>
                <a:cs typeface="Avenir Light Oblique" charset="0"/>
              </a:defRPr>
            </a:lvl1pPr>
          </a:lstStyle>
          <a:p>
            <a:endParaRPr lang="en-US" dirty="0" smtClean="0">
              <a:solidFill>
                <a:prstClr val="white">
                  <a:lumMod val="50000"/>
                </a:prstClr>
              </a:solidFill>
            </a:endParaRPr>
          </a:p>
        </p:txBody>
      </p:sp>
      <p:sp>
        <p:nvSpPr>
          <p:cNvPr id="9" name="Slide Number Placeholder 5"/>
          <p:cNvSpPr>
            <a:spLocks noGrp="1"/>
          </p:cNvSpPr>
          <p:nvPr>
            <p:ph type="sldNum" sz="quarter" idx="4"/>
          </p:nvPr>
        </p:nvSpPr>
        <p:spPr>
          <a:xfrm>
            <a:off x="6963121" y="6456299"/>
            <a:ext cx="2057400" cy="365125"/>
          </a:xfrm>
          <a:prstGeom prst="rect">
            <a:avLst/>
          </a:prstGeom>
        </p:spPr>
        <p:txBody>
          <a:bodyPr vert="horz" lIns="91440" tIns="45720" rIns="91440" bIns="45720" rtlCol="0" anchor="ctr"/>
          <a:lstStyle>
            <a:lvl1pPr algn="r">
              <a:defRPr sz="1000" b="0" i="0">
                <a:solidFill>
                  <a:schemeClr val="tx1">
                    <a:tint val="75000"/>
                  </a:schemeClr>
                </a:solidFill>
                <a:latin typeface="Ratio Modern" charset="0"/>
                <a:ea typeface="Ratio Modern" charset="0"/>
                <a:cs typeface="Ratio Modern" charset="0"/>
              </a:defRPr>
            </a:lvl1pPr>
          </a:lstStyle>
          <a:p>
            <a:fld id="{1281FA5A-F18B-5E45-A32D-A549B236FBF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1275440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5935663" cy="4064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xfrm>
            <a:off x="6553200" y="6457950"/>
            <a:ext cx="2133600" cy="365125"/>
          </a:xfrm>
          <a:prstGeom prst="rect">
            <a:avLst/>
          </a:prstGeom>
        </p:spPr>
        <p:txBody>
          <a:bodyPr/>
          <a:lstStyle>
            <a:lvl1pPr>
              <a:defRPr/>
            </a:lvl1pPr>
          </a:lstStyle>
          <a:p>
            <a:pPr>
              <a:defRPr/>
            </a:pPr>
            <a:fld id="{FD29F74E-10A3-43B3-BA2B-6C10FB2AAF66}" type="slidenum">
              <a:rPr lang="en-US">
                <a:solidFill>
                  <a:prstClr val="white"/>
                </a:solidFill>
              </a:rPr>
              <a:pPr>
                <a:defRPr/>
              </a:pPr>
              <a:t>‹#›</a:t>
            </a:fld>
            <a:endParaRPr lang="en-US" dirty="0">
              <a:solidFill>
                <a:prstClr val="white"/>
              </a:solidFill>
            </a:endParaRPr>
          </a:p>
        </p:txBody>
      </p:sp>
      <p:sp>
        <p:nvSpPr>
          <p:cNvPr id="5" name="Date Placeholder 3"/>
          <p:cNvSpPr>
            <a:spLocks noGrp="1"/>
          </p:cNvSpPr>
          <p:nvPr>
            <p:ph type="dt" sz="half" idx="11"/>
          </p:nvPr>
        </p:nvSpPr>
        <p:spPr>
          <a:xfrm>
            <a:off x="292100" y="6492875"/>
            <a:ext cx="2133600" cy="365125"/>
          </a:xfrm>
          <a:prstGeom prst="rect">
            <a:avLst/>
          </a:prstGeom>
        </p:spPr>
        <p:txBody>
          <a:bodyPr/>
          <a:lstStyle>
            <a:lvl1pPr>
              <a:defRPr/>
            </a:lvl1pPr>
          </a:lstStyle>
          <a:p>
            <a:pPr>
              <a:defRPr/>
            </a:pPr>
            <a:fld id="{F4FB1D69-44D3-4928-A4EC-83FA230DFA22}" type="datetime1">
              <a:rPr lang="en-US">
                <a:solidFill>
                  <a:prstClr val="black"/>
                </a:solidFill>
              </a:rPr>
              <a:pPr>
                <a:defRPr/>
              </a:pPr>
              <a:t>10/14/2020</a:t>
            </a:fld>
            <a:endParaRPr lang="en-US" dirty="0">
              <a:solidFill>
                <a:prstClr val="black"/>
              </a:solidFill>
            </a:endParaRPr>
          </a:p>
        </p:txBody>
      </p:sp>
    </p:spTree>
    <p:extLst>
      <p:ext uri="{BB962C8B-B14F-4D97-AF65-F5344CB8AC3E}">
        <p14:creationId xmlns:p14="http://schemas.microsoft.com/office/powerpoint/2010/main" xmlns="" val="16945198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954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Placeholder 1"/>
          <p:cNvSpPr>
            <a:spLocks noGrp="1"/>
          </p:cNvSpPr>
          <p:nvPr>
            <p:ph type="title" hasCustomPrompt="1"/>
          </p:nvPr>
        </p:nvSpPr>
        <p:spPr>
          <a:xfrm>
            <a:off x="838200" y="457200"/>
            <a:ext cx="8229600" cy="406400"/>
          </a:xfrm>
          <a:prstGeom prst="rect">
            <a:avLst/>
          </a:prstGeom>
        </p:spPr>
        <p:txBody>
          <a:bodyPr/>
          <a:lstStyle>
            <a:lvl1pPr>
              <a:defRPr baseline="0"/>
            </a:lvl1pPr>
          </a:lstStyle>
          <a:p>
            <a:r>
              <a:rPr lang="en-US" dirty="0" smtClean="0"/>
              <a:t>Slide Title Franklin Gothic Book </a:t>
            </a:r>
            <a:r>
              <a:rPr lang="en-US" dirty="0" err="1" smtClean="0"/>
              <a:t>Unbolded</a:t>
            </a:r>
            <a:r>
              <a:rPr lang="en-US" dirty="0" smtClean="0"/>
              <a:t> 26pt </a:t>
            </a:r>
            <a:endParaRPr lang="en-US" dirty="0"/>
          </a:p>
        </p:txBody>
      </p:sp>
      <p:sp>
        <p:nvSpPr>
          <p:cNvPr id="4" name="Slide Number Placeholder 5"/>
          <p:cNvSpPr>
            <a:spLocks noGrp="1"/>
          </p:cNvSpPr>
          <p:nvPr>
            <p:ph type="sldNum" sz="quarter" idx="10"/>
          </p:nvPr>
        </p:nvSpPr>
        <p:spPr>
          <a:xfrm>
            <a:off x="6553200" y="6457950"/>
            <a:ext cx="2133600" cy="365125"/>
          </a:xfrm>
          <a:prstGeom prst="rect">
            <a:avLst/>
          </a:prstGeom>
        </p:spPr>
        <p:txBody>
          <a:bodyPr/>
          <a:lstStyle>
            <a:lvl1pPr>
              <a:defRPr/>
            </a:lvl1pPr>
          </a:lstStyle>
          <a:p>
            <a:pPr>
              <a:defRPr/>
            </a:pPr>
            <a:fld id="{A9E46EBD-E869-43CF-B15F-1BB99E2EE036}" type="slidenum">
              <a:rPr lang="en-US">
                <a:solidFill>
                  <a:prstClr val="white"/>
                </a:solidFill>
              </a:rPr>
              <a:pPr>
                <a:defRPr/>
              </a:pPr>
              <a:t>‹#›</a:t>
            </a:fld>
            <a:endParaRPr lang="en-US" dirty="0">
              <a:solidFill>
                <a:prstClr val="white"/>
              </a:solidFill>
            </a:endParaRPr>
          </a:p>
        </p:txBody>
      </p:sp>
      <p:sp>
        <p:nvSpPr>
          <p:cNvPr id="5" name="Date Placeholder 3"/>
          <p:cNvSpPr>
            <a:spLocks noGrp="1"/>
          </p:cNvSpPr>
          <p:nvPr>
            <p:ph type="dt" sz="half" idx="11"/>
          </p:nvPr>
        </p:nvSpPr>
        <p:spPr>
          <a:xfrm>
            <a:off x="457200" y="6245225"/>
            <a:ext cx="2133600" cy="476250"/>
          </a:xfrm>
          <a:prstGeom prst="rect">
            <a:avLst/>
          </a:prstGeom>
        </p:spPr>
        <p:txBody>
          <a:bodyPr/>
          <a:lstStyle>
            <a:lvl1pPr>
              <a:defRPr/>
            </a:lvl1pPr>
          </a:lstStyle>
          <a:p>
            <a:pPr>
              <a:defRPr/>
            </a:pPr>
            <a:fld id="{070A103A-71F0-4067-BD34-4CFF7A84FFD0}" type="datetime1">
              <a:rPr lang="en-US">
                <a:solidFill>
                  <a:prstClr val="black"/>
                </a:solidFill>
              </a:rPr>
              <a:pPr>
                <a:defRPr/>
              </a:pPr>
              <a:t>10/14/2020</a:t>
            </a:fld>
            <a:endParaRPr lang="en-US" dirty="0">
              <a:solidFill>
                <a:prstClr val="black"/>
              </a:solidFill>
            </a:endParaRPr>
          </a:p>
        </p:txBody>
      </p:sp>
    </p:spTree>
    <p:extLst>
      <p:ext uri="{BB962C8B-B14F-4D97-AF65-F5344CB8AC3E}">
        <p14:creationId xmlns:p14="http://schemas.microsoft.com/office/powerpoint/2010/main" xmlns="" val="17071909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a:xfrm>
            <a:off x="6858000" y="6492875"/>
            <a:ext cx="2133600" cy="365125"/>
          </a:xfrm>
          <a:prstGeom prst="rect">
            <a:avLst/>
          </a:prstGeom>
        </p:spPr>
        <p:txBody>
          <a:bodyPr/>
          <a:lstStyle>
            <a:lvl1pPr>
              <a:defRPr/>
            </a:lvl1pPr>
          </a:lstStyle>
          <a:p>
            <a:pPr>
              <a:defRPr/>
            </a:pPr>
            <a:fld id="{A9E46EBD-E869-43CF-B15F-1BB99E2EE036}"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xmlns="" val="3010887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1955"/>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16D6BC3-7F17-4765-908B-B0D3BF650DEE}" type="datetimeFigureOut">
              <a:rPr lang="en-US" smtClean="0"/>
              <a:pPr/>
              <a:t>10/14/2020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4E751FBF-97E1-4EC9-B996-EB839814FE94}" type="slidenum">
              <a:rPr lang="en-US" smtClean="0"/>
              <a:pPr/>
              <a:t>‹#›</a:t>
            </a:fld>
            <a:endParaRPr lang="en-US" dirty="0"/>
          </a:p>
        </p:txBody>
      </p:sp>
    </p:spTree>
    <p:extLst>
      <p:ext uri="{BB962C8B-B14F-4D97-AF65-F5344CB8AC3E}">
        <p14:creationId xmlns:p14="http://schemas.microsoft.com/office/powerpoint/2010/main" xmlns="" val="24280714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a:xfrm>
            <a:off x="6858000" y="6492875"/>
            <a:ext cx="2133600" cy="365125"/>
          </a:xfrm>
          <a:prstGeom prst="rect">
            <a:avLst/>
          </a:prstGeom>
        </p:spPr>
        <p:txBody>
          <a:bodyPr/>
          <a:lstStyle>
            <a:lvl1pPr>
              <a:defRPr/>
            </a:lvl1pPr>
          </a:lstStyle>
          <a:p>
            <a:pPr>
              <a:defRPr/>
            </a:pPr>
            <a:fld id="{A9E46EBD-E869-43CF-B15F-1BB99E2EE036}"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xmlns="" val="373543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8" name="Footer Placeholder 4"/>
          <p:cNvSpPr>
            <a:spLocks noGrp="1"/>
          </p:cNvSpPr>
          <p:nvPr>
            <p:ph type="ftr" sz="quarter" idx="3"/>
          </p:nvPr>
        </p:nvSpPr>
        <p:spPr>
          <a:xfrm>
            <a:off x="628650" y="6356350"/>
            <a:ext cx="5486400" cy="365125"/>
          </a:xfrm>
          <a:prstGeom prst="rect">
            <a:avLst/>
          </a:prstGeom>
        </p:spPr>
        <p:txBody>
          <a:bodyPr vert="horz" lIns="91440" tIns="45720" rIns="91440" bIns="45720" rtlCol="0" anchor="b"/>
          <a:lstStyle>
            <a:lvl1pPr algn="l">
              <a:defRPr sz="750" b="0" i="1">
                <a:solidFill>
                  <a:schemeClr val="bg1">
                    <a:lumMod val="50000"/>
                  </a:schemeClr>
                </a:solidFill>
                <a:latin typeface="Avenir Light Oblique" charset="0"/>
                <a:ea typeface="Avenir Light Oblique" charset="0"/>
                <a:cs typeface="Avenir Light Oblique" charset="0"/>
              </a:defRPr>
            </a:lvl1pPr>
          </a:lstStyle>
          <a:p>
            <a:endParaRPr lang="en-US" dirty="0">
              <a:solidFill>
                <a:prstClr val="white">
                  <a:lumMod val="50000"/>
                </a:prstClr>
              </a:solidFill>
            </a:endParaRPr>
          </a:p>
        </p:txBody>
      </p:sp>
      <p:sp>
        <p:nvSpPr>
          <p:cNvPr id="9" name="Slide Number Placeholder 5"/>
          <p:cNvSpPr>
            <a:spLocks noGrp="1"/>
          </p:cNvSpPr>
          <p:nvPr>
            <p:ph type="sldNum" sz="quarter" idx="4"/>
          </p:nvPr>
        </p:nvSpPr>
        <p:spPr>
          <a:xfrm>
            <a:off x="6944833" y="6439958"/>
            <a:ext cx="2057400" cy="365125"/>
          </a:xfrm>
          <a:prstGeom prst="rect">
            <a:avLst/>
          </a:prstGeom>
        </p:spPr>
        <p:txBody>
          <a:bodyPr vert="horz" lIns="91440" tIns="45720" rIns="91440" bIns="45720" rtlCol="0" anchor="ctr"/>
          <a:lstStyle>
            <a:lvl1pPr algn="r">
              <a:defRPr sz="1000" b="0" i="0">
                <a:solidFill>
                  <a:schemeClr val="tx1">
                    <a:tint val="75000"/>
                  </a:schemeClr>
                </a:solidFill>
                <a:latin typeface="Ratio Modern" charset="0"/>
                <a:ea typeface="Ratio Modern" charset="0"/>
                <a:cs typeface="Ratio Modern" charset="0"/>
              </a:defRPr>
            </a:lvl1pPr>
          </a:lstStyle>
          <a:p>
            <a:fld id="{1281FA5A-F18B-5E45-A32D-A549B236FBF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5812208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Placeholder 1"/>
          <p:cNvSpPr>
            <a:spLocks noGrp="1"/>
          </p:cNvSpPr>
          <p:nvPr>
            <p:ph type="title"/>
          </p:nvPr>
        </p:nvSpPr>
        <p:spPr>
          <a:xfrm>
            <a:off x="2870199" y="414867"/>
            <a:ext cx="5935133" cy="406400"/>
          </a:xfrm>
          <a:prstGeom prst="rect">
            <a:avLst/>
          </a:prstGeom>
        </p:spPr>
        <p:txBody>
          <a:bodyPr/>
          <a:lstStyle/>
          <a:p>
            <a:r>
              <a:rPr lang="en-US" dirty="0" smtClean="0"/>
              <a:t>SLIDE TITLE RT. JUST. 16 PT. ARIAL CAPS</a:t>
            </a:r>
            <a:endParaRPr lang="en-US" dirty="0"/>
          </a:p>
        </p:txBody>
      </p:sp>
      <p:sp>
        <p:nvSpPr>
          <p:cNvPr id="4" name="Slide Number Placeholder 5"/>
          <p:cNvSpPr>
            <a:spLocks noGrp="1"/>
          </p:cNvSpPr>
          <p:nvPr>
            <p:ph type="sldNum" sz="quarter" idx="10"/>
          </p:nvPr>
        </p:nvSpPr>
        <p:spPr>
          <a:xfrm>
            <a:off x="6553200" y="6457950"/>
            <a:ext cx="2133600" cy="365125"/>
          </a:xfrm>
          <a:prstGeom prst="rect">
            <a:avLst/>
          </a:prstGeom>
        </p:spPr>
        <p:txBody>
          <a:bodyPr/>
          <a:lstStyle>
            <a:lvl1pPr>
              <a:defRPr/>
            </a:lvl1pPr>
          </a:lstStyle>
          <a:p>
            <a:pPr>
              <a:defRPr/>
            </a:pPr>
            <a:fld id="{A9E46EBD-E869-43CF-B15F-1BB99E2EE036}" type="slidenum">
              <a:rPr lang="en-US">
                <a:solidFill>
                  <a:prstClr val="white"/>
                </a:solidFill>
              </a:rPr>
              <a:pPr>
                <a:defRPr/>
              </a:pPr>
              <a:t>‹#›</a:t>
            </a:fld>
            <a:endParaRPr lang="en-US" dirty="0">
              <a:solidFill>
                <a:prstClr val="white"/>
              </a:solidFill>
            </a:endParaRPr>
          </a:p>
        </p:txBody>
      </p:sp>
      <p:sp>
        <p:nvSpPr>
          <p:cNvPr id="5" name="Date Placeholder 3"/>
          <p:cNvSpPr>
            <a:spLocks noGrp="1"/>
          </p:cNvSpPr>
          <p:nvPr>
            <p:ph type="dt" sz="half" idx="11"/>
          </p:nvPr>
        </p:nvSpPr>
        <p:spPr>
          <a:xfrm>
            <a:off x="457200" y="6245225"/>
            <a:ext cx="2133600" cy="476250"/>
          </a:xfrm>
          <a:prstGeom prst="rect">
            <a:avLst/>
          </a:prstGeom>
        </p:spPr>
        <p:txBody>
          <a:bodyPr/>
          <a:lstStyle>
            <a:lvl1pPr>
              <a:defRPr/>
            </a:lvl1pPr>
          </a:lstStyle>
          <a:p>
            <a:pPr>
              <a:defRPr/>
            </a:pPr>
            <a:fld id="{070A103A-71F0-4067-BD34-4CFF7A84FFD0}" type="datetime1">
              <a:rPr lang="en-US">
                <a:solidFill>
                  <a:prstClr val="black"/>
                </a:solidFill>
              </a:rPr>
              <a:pPr>
                <a:defRPr/>
              </a:pPr>
              <a:t>10/14/2020</a:t>
            </a:fld>
            <a:endParaRPr lang="en-US" dirty="0">
              <a:solidFill>
                <a:prstClr val="black"/>
              </a:solidFill>
            </a:endParaRPr>
          </a:p>
        </p:txBody>
      </p:sp>
    </p:spTree>
    <p:extLst>
      <p:ext uri="{BB962C8B-B14F-4D97-AF65-F5344CB8AC3E}">
        <p14:creationId xmlns:p14="http://schemas.microsoft.com/office/powerpoint/2010/main" xmlns="" val="20707496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2870199" y="414867"/>
            <a:ext cx="5935133" cy="406400"/>
          </a:xfrm>
          <a:prstGeom prst="rect">
            <a:avLst/>
          </a:prstGeom>
        </p:spPr>
        <p:txBody>
          <a:bodyPr/>
          <a:lstStyle/>
          <a:p>
            <a:r>
              <a:rPr lang="en-US" dirty="0" smtClean="0"/>
              <a:t>SLIDE TITLE RT. JUST. 16 PT. ARIAL CAPS</a:t>
            </a:r>
            <a:endParaRPr lang="en-US" dirty="0"/>
          </a:p>
        </p:txBody>
      </p:sp>
      <p:sp>
        <p:nvSpPr>
          <p:cNvPr id="3" name="Slide Number Placeholder 5"/>
          <p:cNvSpPr>
            <a:spLocks noGrp="1"/>
          </p:cNvSpPr>
          <p:nvPr>
            <p:ph type="sldNum" sz="quarter" idx="10"/>
          </p:nvPr>
        </p:nvSpPr>
        <p:spPr>
          <a:xfrm>
            <a:off x="6553200" y="6457950"/>
            <a:ext cx="2133600" cy="365125"/>
          </a:xfrm>
          <a:prstGeom prst="rect">
            <a:avLst/>
          </a:prstGeom>
        </p:spPr>
        <p:txBody>
          <a:bodyPr/>
          <a:lstStyle>
            <a:lvl1pPr>
              <a:defRPr/>
            </a:lvl1pPr>
          </a:lstStyle>
          <a:p>
            <a:pPr>
              <a:defRPr/>
            </a:pPr>
            <a:fld id="{237FD2B1-8AB4-45EE-B2F6-4BEDCF39C58D}" type="slidenum">
              <a:rPr lang="en-US">
                <a:solidFill>
                  <a:prstClr val="white"/>
                </a:solidFill>
              </a:rPr>
              <a:pPr>
                <a:defRPr/>
              </a:pPr>
              <a:t>‹#›</a:t>
            </a:fld>
            <a:endParaRPr lang="en-US" dirty="0">
              <a:solidFill>
                <a:prstClr val="white"/>
              </a:solidFill>
            </a:endParaRPr>
          </a:p>
        </p:txBody>
      </p:sp>
      <p:sp>
        <p:nvSpPr>
          <p:cNvPr id="4" name="Date Placeholder 3"/>
          <p:cNvSpPr>
            <a:spLocks noGrp="1"/>
          </p:cNvSpPr>
          <p:nvPr>
            <p:ph type="dt" sz="half" idx="11"/>
          </p:nvPr>
        </p:nvSpPr>
        <p:spPr>
          <a:xfrm>
            <a:off x="292100" y="6492875"/>
            <a:ext cx="2133600" cy="365125"/>
          </a:xfrm>
          <a:prstGeom prst="rect">
            <a:avLst/>
          </a:prstGeom>
        </p:spPr>
        <p:txBody>
          <a:bodyPr/>
          <a:lstStyle>
            <a:lvl1pPr>
              <a:defRPr/>
            </a:lvl1pPr>
          </a:lstStyle>
          <a:p>
            <a:pPr>
              <a:defRPr/>
            </a:pPr>
            <a:fld id="{D46AE6AD-9974-44EC-890F-0A42D3E6ED8E}" type="datetime1">
              <a:rPr lang="en-US">
                <a:solidFill>
                  <a:prstClr val="black"/>
                </a:solidFill>
              </a:rPr>
              <a:pPr>
                <a:defRPr/>
              </a:pPr>
              <a:t>10/14/2020</a:t>
            </a:fld>
            <a:endParaRPr lang="en-US" dirty="0">
              <a:solidFill>
                <a:prstClr val="black"/>
              </a:solidFill>
            </a:endParaRPr>
          </a:p>
        </p:txBody>
      </p:sp>
    </p:spTree>
    <p:extLst>
      <p:ext uri="{BB962C8B-B14F-4D97-AF65-F5344CB8AC3E}">
        <p14:creationId xmlns:p14="http://schemas.microsoft.com/office/powerpoint/2010/main" xmlns="" val="38782945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2870199" y="414867"/>
            <a:ext cx="5935133" cy="406400"/>
          </a:xfrm>
          <a:prstGeom prst="rect">
            <a:avLst/>
          </a:prstGeom>
        </p:spPr>
        <p:txBody>
          <a:bodyPr/>
          <a:lstStyle/>
          <a:p>
            <a:r>
              <a:rPr lang="en-US" dirty="0" smtClean="0"/>
              <a:t>SLIDE TITLE RT. JUST. 16 PT. ARIAL CAPS</a:t>
            </a:r>
            <a:endParaRPr lang="en-US" dirty="0"/>
          </a:p>
        </p:txBody>
      </p:sp>
      <p:sp>
        <p:nvSpPr>
          <p:cNvPr id="3" name="Slide Number Placeholder 5"/>
          <p:cNvSpPr>
            <a:spLocks noGrp="1"/>
          </p:cNvSpPr>
          <p:nvPr>
            <p:ph type="sldNum" sz="quarter" idx="10"/>
          </p:nvPr>
        </p:nvSpPr>
        <p:spPr>
          <a:xfrm>
            <a:off x="6553200" y="6457950"/>
            <a:ext cx="2133600" cy="365125"/>
          </a:xfrm>
          <a:prstGeom prst="rect">
            <a:avLst/>
          </a:prstGeom>
        </p:spPr>
        <p:txBody>
          <a:bodyPr/>
          <a:lstStyle>
            <a:lvl1pPr>
              <a:defRPr/>
            </a:lvl1pPr>
          </a:lstStyle>
          <a:p>
            <a:pPr>
              <a:defRPr/>
            </a:pPr>
            <a:fld id="{237FD2B1-8AB4-45EE-B2F6-4BEDCF39C58D}" type="slidenum">
              <a:rPr lang="en-US">
                <a:solidFill>
                  <a:prstClr val="white"/>
                </a:solidFill>
              </a:rPr>
              <a:pPr>
                <a:defRPr/>
              </a:pPr>
              <a:t>‹#›</a:t>
            </a:fld>
            <a:endParaRPr lang="en-US" dirty="0">
              <a:solidFill>
                <a:prstClr val="white"/>
              </a:solidFill>
            </a:endParaRPr>
          </a:p>
        </p:txBody>
      </p:sp>
      <p:sp>
        <p:nvSpPr>
          <p:cNvPr id="4" name="Date Placeholder 3"/>
          <p:cNvSpPr>
            <a:spLocks noGrp="1"/>
          </p:cNvSpPr>
          <p:nvPr>
            <p:ph type="dt" sz="half" idx="11"/>
          </p:nvPr>
        </p:nvSpPr>
        <p:spPr>
          <a:xfrm>
            <a:off x="292100" y="6492875"/>
            <a:ext cx="2133600" cy="365125"/>
          </a:xfrm>
          <a:prstGeom prst="rect">
            <a:avLst/>
          </a:prstGeom>
        </p:spPr>
        <p:txBody>
          <a:bodyPr/>
          <a:lstStyle>
            <a:lvl1pPr>
              <a:defRPr/>
            </a:lvl1pPr>
          </a:lstStyle>
          <a:p>
            <a:pPr>
              <a:defRPr/>
            </a:pPr>
            <a:fld id="{D46AE6AD-9974-44EC-890F-0A42D3E6ED8E}" type="datetime1">
              <a:rPr lang="en-US">
                <a:solidFill>
                  <a:prstClr val="black"/>
                </a:solidFill>
              </a:rPr>
              <a:pPr>
                <a:defRPr/>
              </a:pPr>
              <a:t>10/14/2020</a:t>
            </a:fld>
            <a:endParaRPr lang="en-US" dirty="0">
              <a:solidFill>
                <a:prstClr val="black"/>
              </a:solidFill>
            </a:endParaRPr>
          </a:p>
        </p:txBody>
      </p:sp>
    </p:spTree>
    <p:extLst>
      <p:ext uri="{BB962C8B-B14F-4D97-AF65-F5344CB8AC3E}">
        <p14:creationId xmlns:p14="http://schemas.microsoft.com/office/powerpoint/2010/main" xmlns="" val="32330004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2870199" y="414867"/>
            <a:ext cx="5935133" cy="406400"/>
          </a:xfrm>
          <a:prstGeom prst="rect">
            <a:avLst/>
          </a:prstGeom>
        </p:spPr>
        <p:txBody>
          <a:bodyPr/>
          <a:lstStyle/>
          <a:p>
            <a:r>
              <a:rPr lang="en-US" dirty="0" smtClean="0"/>
              <a:t>SLIDE TITLE RT. JUST. 16 PT. ARIAL CAPS</a:t>
            </a:r>
            <a:endParaRPr lang="en-US" dirty="0"/>
          </a:p>
        </p:txBody>
      </p:sp>
      <p:sp>
        <p:nvSpPr>
          <p:cNvPr id="3" name="Slide Number Placeholder 5"/>
          <p:cNvSpPr>
            <a:spLocks noGrp="1"/>
          </p:cNvSpPr>
          <p:nvPr>
            <p:ph type="sldNum" sz="quarter" idx="10"/>
          </p:nvPr>
        </p:nvSpPr>
        <p:spPr>
          <a:xfrm>
            <a:off x="6553200" y="6457950"/>
            <a:ext cx="2133600" cy="365125"/>
          </a:xfrm>
          <a:prstGeom prst="rect">
            <a:avLst/>
          </a:prstGeom>
        </p:spPr>
        <p:txBody>
          <a:bodyPr/>
          <a:lstStyle>
            <a:lvl1pPr>
              <a:defRPr/>
            </a:lvl1pPr>
          </a:lstStyle>
          <a:p>
            <a:pPr>
              <a:defRPr/>
            </a:pPr>
            <a:fld id="{237FD2B1-8AB4-45EE-B2F6-4BEDCF39C58D}" type="slidenum">
              <a:rPr lang="en-US">
                <a:solidFill>
                  <a:prstClr val="white"/>
                </a:solidFill>
              </a:rPr>
              <a:pPr>
                <a:defRPr/>
              </a:pPr>
              <a:t>‹#›</a:t>
            </a:fld>
            <a:endParaRPr lang="en-US" dirty="0">
              <a:solidFill>
                <a:prstClr val="white"/>
              </a:solidFill>
            </a:endParaRPr>
          </a:p>
        </p:txBody>
      </p:sp>
      <p:sp>
        <p:nvSpPr>
          <p:cNvPr id="4" name="Date Placeholder 3"/>
          <p:cNvSpPr>
            <a:spLocks noGrp="1"/>
          </p:cNvSpPr>
          <p:nvPr>
            <p:ph type="dt" sz="half" idx="11"/>
          </p:nvPr>
        </p:nvSpPr>
        <p:spPr>
          <a:xfrm>
            <a:off x="292100" y="6492875"/>
            <a:ext cx="2133600" cy="365125"/>
          </a:xfrm>
          <a:prstGeom prst="rect">
            <a:avLst/>
          </a:prstGeom>
        </p:spPr>
        <p:txBody>
          <a:bodyPr/>
          <a:lstStyle>
            <a:lvl1pPr>
              <a:defRPr/>
            </a:lvl1pPr>
          </a:lstStyle>
          <a:p>
            <a:pPr>
              <a:defRPr/>
            </a:pPr>
            <a:fld id="{D46AE6AD-9974-44EC-890F-0A42D3E6ED8E}" type="datetime1">
              <a:rPr lang="en-US">
                <a:solidFill>
                  <a:prstClr val="black"/>
                </a:solidFill>
              </a:rPr>
              <a:pPr>
                <a:defRPr/>
              </a:pPr>
              <a:t>10/14/2020</a:t>
            </a:fld>
            <a:endParaRPr lang="en-US" dirty="0">
              <a:solidFill>
                <a:prstClr val="black"/>
              </a:solidFill>
            </a:endParaRPr>
          </a:p>
        </p:txBody>
      </p:sp>
    </p:spTree>
    <p:extLst>
      <p:ext uri="{BB962C8B-B14F-4D97-AF65-F5344CB8AC3E}">
        <p14:creationId xmlns:p14="http://schemas.microsoft.com/office/powerpoint/2010/main" xmlns="" val="16162958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762001" y="414867"/>
            <a:ext cx="8043332" cy="406400"/>
          </a:xfrm>
          <a:prstGeom prst="rect">
            <a:avLst/>
          </a:prstGeom>
        </p:spPr>
        <p:txBody>
          <a:bodyPr/>
          <a:lstStyle>
            <a:lvl1pPr>
              <a:defRPr baseline="0"/>
            </a:lvl1pPr>
          </a:lstStyle>
          <a:p>
            <a:r>
              <a:rPr lang="en-US" dirty="0" smtClean="0"/>
              <a:t>Slide Title Franklin Gothic Book </a:t>
            </a:r>
            <a:r>
              <a:rPr lang="en-US" dirty="0" err="1" smtClean="0"/>
              <a:t>Unbolded</a:t>
            </a:r>
            <a:r>
              <a:rPr lang="en-US" dirty="0" smtClean="0"/>
              <a:t> 26pt</a:t>
            </a:r>
            <a:endParaRPr lang="en-US" dirty="0"/>
          </a:p>
        </p:txBody>
      </p:sp>
      <p:sp>
        <p:nvSpPr>
          <p:cNvPr id="3" name="Slide Number Placeholder 5"/>
          <p:cNvSpPr>
            <a:spLocks noGrp="1"/>
          </p:cNvSpPr>
          <p:nvPr>
            <p:ph type="sldNum" sz="quarter" idx="10"/>
          </p:nvPr>
        </p:nvSpPr>
        <p:spPr>
          <a:xfrm>
            <a:off x="6553200" y="6457950"/>
            <a:ext cx="2133600" cy="365125"/>
          </a:xfrm>
          <a:prstGeom prst="rect">
            <a:avLst/>
          </a:prstGeom>
        </p:spPr>
        <p:txBody>
          <a:bodyPr/>
          <a:lstStyle>
            <a:lvl1pPr>
              <a:defRPr/>
            </a:lvl1pPr>
          </a:lstStyle>
          <a:p>
            <a:pPr>
              <a:defRPr/>
            </a:pPr>
            <a:fld id="{237FD2B1-8AB4-45EE-B2F6-4BEDCF39C58D}" type="slidenum">
              <a:rPr lang="en-US">
                <a:solidFill>
                  <a:prstClr val="white"/>
                </a:solidFill>
              </a:rPr>
              <a:pPr>
                <a:defRPr/>
              </a:pPr>
              <a:t>‹#›</a:t>
            </a:fld>
            <a:endParaRPr lang="en-US" dirty="0">
              <a:solidFill>
                <a:prstClr val="white"/>
              </a:solidFill>
            </a:endParaRPr>
          </a:p>
        </p:txBody>
      </p:sp>
      <p:sp>
        <p:nvSpPr>
          <p:cNvPr id="4" name="Date Placeholder 3"/>
          <p:cNvSpPr>
            <a:spLocks noGrp="1"/>
          </p:cNvSpPr>
          <p:nvPr>
            <p:ph type="dt" sz="half" idx="11"/>
          </p:nvPr>
        </p:nvSpPr>
        <p:spPr>
          <a:xfrm>
            <a:off x="292100" y="6492875"/>
            <a:ext cx="2133600" cy="365125"/>
          </a:xfrm>
          <a:prstGeom prst="rect">
            <a:avLst/>
          </a:prstGeom>
        </p:spPr>
        <p:txBody>
          <a:bodyPr/>
          <a:lstStyle>
            <a:lvl1pPr>
              <a:defRPr/>
            </a:lvl1pPr>
          </a:lstStyle>
          <a:p>
            <a:pPr>
              <a:defRPr/>
            </a:pPr>
            <a:fld id="{D46AE6AD-9974-44EC-890F-0A42D3E6ED8E}" type="datetime1">
              <a:rPr lang="en-US">
                <a:solidFill>
                  <a:prstClr val="black"/>
                </a:solidFill>
              </a:rPr>
              <a:pPr>
                <a:defRPr/>
              </a:pPr>
              <a:t>10/14/2020</a:t>
            </a:fld>
            <a:endParaRPr lang="en-US" dirty="0">
              <a:solidFill>
                <a:prstClr val="black"/>
              </a:solidFill>
            </a:endParaRPr>
          </a:p>
        </p:txBody>
      </p:sp>
    </p:spTree>
    <p:extLst>
      <p:ext uri="{BB962C8B-B14F-4D97-AF65-F5344CB8AC3E}">
        <p14:creationId xmlns:p14="http://schemas.microsoft.com/office/powerpoint/2010/main" xmlns="" val="41284863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1" y="13855"/>
            <a:ext cx="9144001"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itle 1"/>
          <p:cNvSpPr>
            <a:spLocks noGrp="1"/>
          </p:cNvSpPr>
          <p:nvPr>
            <p:ph type="ctrTitle" hasCustomPrompt="1"/>
          </p:nvPr>
        </p:nvSpPr>
        <p:spPr>
          <a:xfrm>
            <a:off x="228600" y="2263775"/>
            <a:ext cx="7772400" cy="1470025"/>
          </a:xfrm>
          <a:prstGeom prst="rect">
            <a:avLst/>
          </a:prstGeom>
        </p:spPr>
        <p:txBody>
          <a:bodyPr>
            <a:noAutofit/>
          </a:bodyPr>
          <a:lstStyle>
            <a:lvl1pPr algn="l">
              <a:defRPr sz="3200">
                <a:solidFill>
                  <a:srgbClr val="4D4D4D"/>
                </a:solidFill>
                <a:latin typeface="Franklin Gothic Book" panose="020B0503020102020204" pitchFamily="34" charset="0"/>
              </a:defRPr>
            </a:lvl1pPr>
          </a:lstStyle>
          <a:p>
            <a:r>
              <a:rPr lang="en-US" dirty="0" smtClean="0"/>
              <a:t>Sample CUSD 200</a:t>
            </a:r>
            <a:br>
              <a:rPr lang="en-US" dirty="0" smtClean="0"/>
            </a:br>
            <a:r>
              <a:rPr lang="en-US" dirty="0" smtClean="0"/>
              <a:t>Board Meeting</a:t>
            </a:r>
            <a:br>
              <a:rPr lang="en-US" dirty="0" smtClean="0"/>
            </a:br>
            <a:r>
              <a:rPr lang="en-US" dirty="0" smtClean="0"/>
              <a:t>Investment Advisory Report</a:t>
            </a:r>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43000" y="1447800"/>
            <a:ext cx="1981200" cy="433223"/>
          </a:xfrm>
          <a:prstGeom prst="rect">
            <a:avLst/>
          </a:prstGeom>
        </p:spPr>
      </p:pic>
      <p:sp>
        <p:nvSpPr>
          <p:cNvPr id="16" name="TextBox 15"/>
          <p:cNvSpPr txBox="1"/>
          <p:nvPr userDrawn="1"/>
        </p:nvSpPr>
        <p:spPr>
          <a:xfrm>
            <a:off x="1131277" y="1721245"/>
            <a:ext cx="1905000" cy="276999"/>
          </a:xfrm>
          <a:prstGeom prst="rect">
            <a:avLst/>
          </a:prstGeom>
          <a:noFill/>
        </p:spPr>
        <p:txBody>
          <a:bodyPr wrap="square" rtlCol="0">
            <a:spAutoFit/>
          </a:bodyPr>
          <a:lstStyle/>
          <a:p>
            <a:r>
              <a:rPr lang="en-US" sz="1200" spc="50" dirty="0" smtClean="0">
                <a:solidFill>
                  <a:srgbClr val="777777"/>
                </a:solidFill>
                <a:latin typeface="Franklin Gothic Book" panose="020B0503020102020204" pitchFamily="34" charset="0"/>
                <a:cs typeface="Times New Roman" panose="02020603050405020304" pitchFamily="18" charset="0"/>
              </a:rPr>
              <a:t>a PMA Company</a:t>
            </a:r>
            <a:endParaRPr lang="en-US" sz="1200" spc="50" dirty="0">
              <a:solidFill>
                <a:srgbClr val="777777"/>
              </a:solidFill>
              <a:latin typeface="Franklin Gothic Book" panose="020B0503020102020204" pitchFamily="34" charset="0"/>
              <a:cs typeface="Times New Roman" panose="02020603050405020304" pitchFamily="18" charset="0"/>
            </a:endParaRPr>
          </a:p>
        </p:txBody>
      </p:sp>
    </p:spTree>
    <p:extLst>
      <p:ext uri="{BB962C8B-B14F-4D97-AF65-F5344CB8AC3E}">
        <p14:creationId xmlns:p14="http://schemas.microsoft.com/office/powerpoint/2010/main" xmlns="" val="16033737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Placeholder 1"/>
          <p:cNvSpPr>
            <a:spLocks noGrp="1"/>
          </p:cNvSpPr>
          <p:nvPr>
            <p:ph type="title"/>
          </p:nvPr>
        </p:nvSpPr>
        <p:spPr>
          <a:xfrm>
            <a:off x="838201" y="414867"/>
            <a:ext cx="7967132" cy="406400"/>
          </a:xfrm>
          <a:prstGeom prst="rect">
            <a:avLst/>
          </a:prstGeom>
        </p:spPr>
        <p:txBody>
          <a:bodyPr/>
          <a:lstStyle/>
          <a:p>
            <a:r>
              <a:rPr lang="en-US" dirty="0" smtClean="0"/>
              <a:t>SLIDE TITLE RT. JUST. 16 PT. ARIAL CAPS</a:t>
            </a:r>
            <a:endParaRPr lang="en-US" dirty="0"/>
          </a:p>
        </p:txBody>
      </p:sp>
      <p:sp>
        <p:nvSpPr>
          <p:cNvPr id="5" name="Slide Number Placeholder 5"/>
          <p:cNvSpPr>
            <a:spLocks noGrp="1"/>
          </p:cNvSpPr>
          <p:nvPr>
            <p:ph type="sldNum" sz="quarter" idx="10"/>
          </p:nvPr>
        </p:nvSpPr>
        <p:spPr>
          <a:xfrm>
            <a:off x="6553200" y="6457950"/>
            <a:ext cx="2133600" cy="365125"/>
          </a:xfrm>
          <a:prstGeom prst="rect">
            <a:avLst/>
          </a:prstGeom>
        </p:spPr>
        <p:txBody>
          <a:bodyPr/>
          <a:lstStyle>
            <a:lvl1pPr>
              <a:defRPr/>
            </a:lvl1pPr>
          </a:lstStyle>
          <a:p>
            <a:pPr>
              <a:defRPr/>
            </a:pPr>
            <a:fld id="{36AE55B2-5D22-4CA0-BD5A-A8D98DA59D42}" type="slidenum">
              <a:rPr lang="en-US">
                <a:solidFill>
                  <a:prstClr val="white"/>
                </a:solidFill>
              </a:rPr>
              <a:pPr>
                <a:defRPr/>
              </a:pPr>
              <a:t>‹#›</a:t>
            </a:fld>
            <a:endParaRPr lang="en-US" dirty="0">
              <a:solidFill>
                <a:prstClr val="white"/>
              </a:solidFill>
            </a:endParaRPr>
          </a:p>
        </p:txBody>
      </p:sp>
      <p:sp>
        <p:nvSpPr>
          <p:cNvPr id="6" name="Date Placeholder 3"/>
          <p:cNvSpPr>
            <a:spLocks noGrp="1"/>
          </p:cNvSpPr>
          <p:nvPr>
            <p:ph type="dt" sz="half" idx="11"/>
          </p:nvPr>
        </p:nvSpPr>
        <p:spPr>
          <a:xfrm>
            <a:off x="292100" y="6492875"/>
            <a:ext cx="2133600" cy="365125"/>
          </a:xfrm>
          <a:prstGeom prst="rect">
            <a:avLst/>
          </a:prstGeom>
        </p:spPr>
        <p:txBody>
          <a:bodyPr/>
          <a:lstStyle>
            <a:lvl1pPr>
              <a:defRPr/>
            </a:lvl1pPr>
          </a:lstStyle>
          <a:p>
            <a:pPr>
              <a:defRPr/>
            </a:pPr>
            <a:fld id="{DE303ACA-EDD9-45D3-B376-8EF9204730E6}" type="datetime1">
              <a:rPr lang="en-US">
                <a:solidFill>
                  <a:prstClr val="black"/>
                </a:solidFill>
              </a:rPr>
              <a:pPr>
                <a:defRPr/>
              </a:pPr>
              <a:t>10/14/2020</a:t>
            </a:fld>
            <a:endParaRPr lang="en-US" dirty="0">
              <a:solidFill>
                <a:prstClr val="black"/>
              </a:solidFill>
            </a:endParaRPr>
          </a:p>
        </p:txBody>
      </p:sp>
    </p:spTree>
    <p:extLst>
      <p:ext uri="{BB962C8B-B14F-4D97-AF65-F5344CB8AC3E}">
        <p14:creationId xmlns:p14="http://schemas.microsoft.com/office/powerpoint/2010/main" xmlns="" val="24421930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Placeholder 1"/>
          <p:cNvSpPr>
            <a:spLocks noGrp="1"/>
          </p:cNvSpPr>
          <p:nvPr>
            <p:ph type="title"/>
          </p:nvPr>
        </p:nvSpPr>
        <p:spPr>
          <a:xfrm>
            <a:off x="2870199" y="414867"/>
            <a:ext cx="5935133" cy="406400"/>
          </a:xfrm>
          <a:prstGeom prst="rect">
            <a:avLst/>
          </a:prstGeom>
        </p:spPr>
        <p:txBody>
          <a:bodyPr/>
          <a:lstStyle/>
          <a:p>
            <a:r>
              <a:rPr lang="en-US" dirty="0" smtClean="0"/>
              <a:t>SLIDE TITLE RT. JUST. 16 PT. ARIAL CAPS</a:t>
            </a:r>
            <a:endParaRPr lang="en-US" dirty="0"/>
          </a:p>
        </p:txBody>
      </p:sp>
      <p:sp>
        <p:nvSpPr>
          <p:cNvPr id="7" name="Slide Number Placeholder 5"/>
          <p:cNvSpPr>
            <a:spLocks noGrp="1"/>
          </p:cNvSpPr>
          <p:nvPr>
            <p:ph type="sldNum" sz="quarter" idx="10"/>
          </p:nvPr>
        </p:nvSpPr>
        <p:spPr>
          <a:xfrm>
            <a:off x="6553200" y="6457950"/>
            <a:ext cx="2133600" cy="365125"/>
          </a:xfrm>
          <a:prstGeom prst="rect">
            <a:avLst/>
          </a:prstGeom>
        </p:spPr>
        <p:txBody>
          <a:bodyPr/>
          <a:lstStyle>
            <a:lvl1pPr>
              <a:defRPr/>
            </a:lvl1pPr>
          </a:lstStyle>
          <a:p>
            <a:pPr>
              <a:defRPr/>
            </a:pPr>
            <a:fld id="{340E3BF9-623D-4C50-9F18-271680342E49}" type="slidenum">
              <a:rPr lang="en-US">
                <a:solidFill>
                  <a:prstClr val="white"/>
                </a:solidFill>
              </a:rPr>
              <a:pPr>
                <a:defRPr/>
              </a:pPr>
              <a:t>‹#›</a:t>
            </a:fld>
            <a:endParaRPr lang="en-US" dirty="0">
              <a:solidFill>
                <a:prstClr val="white"/>
              </a:solidFill>
            </a:endParaRPr>
          </a:p>
        </p:txBody>
      </p:sp>
      <p:sp>
        <p:nvSpPr>
          <p:cNvPr id="8" name="Date Placeholder 3"/>
          <p:cNvSpPr>
            <a:spLocks noGrp="1"/>
          </p:cNvSpPr>
          <p:nvPr>
            <p:ph type="dt" sz="half" idx="11"/>
          </p:nvPr>
        </p:nvSpPr>
        <p:spPr>
          <a:xfrm>
            <a:off x="292100" y="6492875"/>
            <a:ext cx="2133600" cy="365125"/>
          </a:xfrm>
          <a:prstGeom prst="rect">
            <a:avLst/>
          </a:prstGeom>
        </p:spPr>
        <p:txBody>
          <a:bodyPr/>
          <a:lstStyle>
            <a:lvl1pPr>
              <a:defRPr/>
            </a:lvl1pPr>
          </a:lstStyle>
          <a:p>
            <a:pPr>
              <a:defRPr/>
            </a:pPr>
            <a:fld id="{7BA364D9-A1AD-4282-A463-D0CDE6E8EA37}" type="datetime1">
              <a:rPr lang="en-US">
                <a:solidFill>
                  <a:prstClr val="black"/>
                </a:solidFill>
              </a:rPr>
              <a:pPr>
                <a:defRPr/>
              </a:pPr>
              <a:t>10/14/2020</a:t>
            </a:fld>
            <a:endParaRPr lang="en-US" dirty="0">
              <a:solidFill>
                <a:prstClr val="black"/>
              </a:solidFill>
            </a:endParaRPr>
          </a:p>
        </p:txBody>
      </p:sp>
    </p:spTree>
    <p:extLst>
      <p:ext uri="{BB962C8B-B14F-4D97-AF65-F5344CB8AC3E}">
        <p14:creationId xmlns:p14="http://schemas.microsoft.com/office/powerpoint/2010/main" xmlns="" val="1674555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1955"/>
            <a:ext cx="8229600" cy="1143000"/>
          </a:xfrm>
          <a:prstGeom prst="rect">
            <a:avLst/>
          </a:prstGeo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16D6BC3-7F17-4765-908B-B0D3BF650DEE}" type="datetimeFigureOut">
              <a:rPr lang="en-US" smtClean="0"/>
              <a:pPr/>
              <a:t>10/14/2020</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4E751FBF-97E1-4EC9-B996-EB839814FE94}" type="slidenum">
              <a:rPr lang="en-US" smtClean="0"/>
              <a:pPr/>
              <a:t>‹#›</a:t>
            </a:fld>
            <a:endParaRPr lang="en-US" dirty="0"/>
          </a:p>
        </p:txBody>
      </p:sp>
    </p:spTree>
    <p:extLst>
      <p:ext uri="{BB962C8B-B14F-4D97-AF65-F5344CB8AC3E}">
        <p14:creationId xmlns:p14="http://schemas.microsoft.com/office/powerpoint/2010/main" xmlns="" val="8377265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870199" y="414867"/>
            <a:ext cx="5935133" cy="406400"/>
          </a:xfrm>
          <a:prstGeom prst="rect">
            <a:avLst/>
          </a:prstGeom>
        </p:spPr>
        <p:txBody>
          <a:bodyPr/>
          <a:lstStyle/>
          <a:p>
            <a:r>
              <a:rPr lang="en-US" dirty="0" smtClean="0"/>
              <a:t>SLIDE TITLE RT. JUST. 16 PT. ARIAL CAPS</a:t>
            </a:r>
            <a:endParaRPr lang="en-US" dirty="0"/>
          </a:p>
        </p:txBody>
      </p:sp>
      <p:sp>
        <p:nvSpPr>
          <p:cNvPr id="3" name="Slide Number Placeholder 5"/>
          <p:cNvSpPr>
            <a:spLocks noGrp="1"/>
          </p:cNvSpPr>
          <p:nvPr>
            <p:ph type="sldNum" sz="quarter" idx="10"/>
          </p:nvPr>
        </p:nvSpPr>
        <p:spPr>
          <a:xfrm>
            <a:off x="6553200" y="6457950"/>
            <a:ext cx="2133600" cy="365125"/>
          </a:xfrm>
          <a:prstGeom prst="rect">
            <a:avLst/>
          </a:prstGeom>
        </p:spPr>
        <p:txBody>
          <a:bodyPr/>
          <a:lstStyle>
            <a:lvl1pPr>
              <a:defRPr/>
            </a:lvl1pPr>
          </a:lstStyle>
          <a:p>
            <a:pPr>
              <a:defRPr/>
            </a:pPr>
            <a:fld id="{5249599D-68A2-4E90-99A9-492C2A5FF599}" type="slidenum">
              <a:rPr lang="en-US">
                <a:solidFill>
                  <a:prstClr val="white"/>
                </a:solidFill>
              </a:rPr>
              <a:pPr>
                <a:defRPr/>
              </a:pPr>
              <a:t>‹#›</a:t>
            </a:fld>
            <a:endParaRPr lang="en-US" dirty="0">
              <a:solidFill>
                <a:prstClr val="white"/>
              </a:solidFill>
            </a:endParaRPr>
          </a:p>
        </p:txBody>
      </p:sp>
      <p:sp>
        <p:nvSpPr>
          <p:cNvPr id="4" name="Date Placeholder 3"/>
          <p:cNvSpPr>
            <a:spLocks noGrp="1"/>
          </p:cNvSpPr>
          <p:nvPr>
            <p:ph type="dt" sz="half" idx="11"/>
          </p:nvPr>
        </p:nvSpPr>
        <p:spPr>
          <a:xfrm>
            <a:off x="292100" y="6492875"/>
            <a:ext cx="2133600" cy="365125"/>
          </a:xfrm>
          <a:prstGeom prst="rect">
            <a:avLst/>
          </a:prstGeom>
        </p:spPr>
        <p:txBody>
          <a:bodyPr/>
          <a:lstStyle>
            <a:lvl1pPr>
              <a:defRPr/>
            </a:lvl1pPr>
          </a:lstStyle>
          <a:p>
            <a:pPr>
              <a:defRPr/>
            </a:pPr>
            <a:fld id="{9A9DBB4F-CE67-4333-A393-DE68EF38093D}" type="datetime1">
              <a:rPr lang="en-US">
                <a:solidFill>
                  <a:prstClr val="black"/>
                </a:solidFill>
              </a:rPr>
              <a:pPr>
                <a:defRPr/>
              </a:pPr>
              <a:t>10/14/2020</a:t>
            </a:fld>
            <a:endParaRPr lang="en-US" dirty="0">
              <a:solidFill>
                <a:prstClr val="black"/>
              </a:solidFill>
            </a:endParaRPr>
          </a:p>
        </p:txBody>
      </p:sp>
    </p:spTree>
    <p:extLst>
      <p:ext uri="{BB962C8B-B14F-4D97-AF65-F5344CB8AC3E}">
        <p14:creationId xmlns:p14="http://schemas.microsoft.com/office/powerpoint/2010/main" xmlns="" val="19817547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35100"/>
            <a:ext cx="5111750" cy="46910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Placeholder 1"/>
          <p:cNvSpPr>
            <a:spLocks noGrp="1"/>
          </p:cNvSpPr>
          <p:nvPr>
            <p:ph type="title"/>
          </p:nvPr>
        </p:nvSpPr>
        <p:spPr>
          <a:xfrm>
            <a:off x="2870199" y="414867"/>
            <a:ext cx="5935133" cy="406400"/>
          </a:xfrm>
          <a:prstGeom prst="rect">
            <a:avLst/>
          </a:prstGeom>
        </p:spPr>
        <p:txBody>
          <a:bodyPr/>
          <a:lstStyle/>
          <a:p>
            <a:r>
              <a:rPr lang="en-US" dirty="0" smtClean="0"/>
              <a:t>SLIDE TITLE RT. JUST. 16 PT. ARIAL CAPS</a:t>
            </a:r>
            <a:endParaRPr lang="en-US" dirty="0"/>
          </a:p>
        </p:txBody>
      </p:sp>
      <p:sp>
        <p:nvSpPr>
          <p:cNvPr id="5" name="Slide Number Placeholder 5"/>
          <p:cNvSpPr>
            <a:spLocks noGrp="1"/>
          </p:cNvSpPr>
          <p:nvPr>
            <p:ph type="sldNum" sz="quarter" idx="10"/>
          </p:nvPr>
        </p:nvSpPr>
        <p:spPr>
          <a:xfrm>
            <a:off x="6553200" y="6457950"/>
            <a:ext cx="2133600" cy="365125"/>
          </a:xfrm>
          <a:prstGeom prst="rect">
            <a:avLst/>
          </a:prstGeom>
        </p:spPr>
        <p:txBody>
          <a:bodyPr/>
          <a:lstStyle>
            <a:lvl1pPr>
              <a:defRPr/>
            </a:lvl1pPr>
          </a:lstStyle>
          <a:p>
            <a:pPr>
              <a:defRPr/>
            </a:pPr>
            <a:fld id="{39D06574-9790-4183-B51D-915C47B01255}" type="slidenum">
              <a:rPr lang="en-US">
                <a:solidFill>
                  <a:prstClr val="white"/>
                </a:solidFill>
              </a:rPr>
              <a:pPr>
                <a:defRPr/>
              </a:pPr>
              <a:t>‹#›</a:t>
            </a:fld>
            <a:endParaRPr lang="en-US" dirty="0">
              <a:solidFill>
                <a:prstClr val="white"/>
              </a:solidFill>
            </a:endParaRPr>
          </a:p>
        </p:txBody>
      </p:sp>
      <p:sp>
        <p:nvSpPr>
          <p:cNvPr id="6" name="Date Placeholder 3"/>
          <p:cNvSpPr>
            <a:spLocks noGrp="1"/>
          </p:cNvSpPr>
          <p:nvPr>
            <p:ph type="dt" sz="half" idx="11"/>
          </p:nvPr>
        </p:nvSpPr>
        <p:spPr>
          <a:xfrm>
            <a:off x="292100" y="6492875"/>
            <a:ext cx="2133600" cy="365125"/>
          </a:xfrm>
          <a:prstGeom prst="rect">
            <a:avLst/>
          </a:prstGeom>
        </p:spPr>
        <p:txBody>
          <a:bodyPr/>
          <a:lstStyle>
            <a:lvl1pPr>
              <a:defRPr/>
            </a:lvl1pPr>
          </a:lstStyle>
          <a:p>
            <a:pPr>
              <a:defRPr/>
            </a:pPr>
            <a:fld id="{34660515-65F2-4806-BD22-CA0E5A7575D8}" type="datetime1">
              <a:rPr lang="en-US">
                <a:solidFill>
                  <a:prstClr val="black"/>
                </a:solidFill>
              </a:rPr>
              <a:pPr>
                <a:defRPr/>
              </a:pPr>
              <a:t>10/14/2020</a:t>
            </a:fld>
            <a:endParaRPr lang="en-US" dirty="0">
              <a:solidFill>
                <a:prstClr val="black"/>
              </a:solidFill>
            </a:endParaRPr>
          </a:p>
        </p:txBody>
      </p:sp>
    </p:spTree>
    <p:extLst>
      <p:ext uri="{BB962C8B-B14F-4D97-AF65-F5344CB8AC3E}">
        <p14:creationId xmlns:p14="http://schemas.microsoft.com/office/powerpoint/2010/main" xmlns="" val="4012979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Placeholder 1"/>
          <p:cNvSpPr>
            <a:spLocks noGrp="1"/>
          </p:cNvSpPr>
          <p:nvPr>
            <p:ph type="title"/>
          </p:nvPr>
        </p:nvSpPr>
        <p:spPr>
          <a:xfrm>
            <a:off x="2870199" y="414867"/>
            <a:ext cx="5935133" cy="406400"/>
          </a:xfrm>
          <a:prstGeom prst="rect">
            <a:avLst/>
          </a:prstGeom>
        </p:spPr>
        <p:txBody>
          <a:bodyPr/>
          <a:lstStyle/>
          <a:p>
            <a:r>
              <a:rPr lang="en-US" dirty="0" smtClean="0"/>
              <a:t>SLIDE TITLE RT. JUST. 16 PT. ARIAL CAPS</a:t>
            </a:r>
            <a:endParaRPr lang="en-US" dirty="0"/>
          </a:p>
        </p:txBody>
      </p:sp>
      <p:sp>
        <p:nvSpPr>
          <p:cNvPr id="4" name="Slide Number Placeholder 5"/>
          <p:cNvSpPr>
            <a:spLocks noGrp="1"/>
          </p:cNvSpPr>
          <p:nvPr>
            <p:ph type="sldNum" sz="quarter" idx="10"/>
          </p:nvPr>
        </p:nvSpPr>
        <p:spPr>
          <a:xfrm>
            <a:off x="6553200" y="6457950"/>
            <a:ext cx="2133600" cy="365125"/>
          </a:xfrm>
          <a:prstGeom prst="rect">
            <a:avLst/>
          </a:prstGeom>
        </p:spPr>
        <p:txBody>
          <a:bodyPr/>
          <a:lstStyle>
            <a:lvl1pPr>
              <a:defRPr/>
            </a:lvl1pPr>
          </a:lstStyle>
          <a:p>
            <a:pPr>
              <a:defRPr/>
            </a:pPr>
            <a:fld id="{C32CC14A-BFF9-4E53-9906-147F62FEAEF1}" type="slidenum">
              <a:rPr lang="en-US">
                <a:solidFill>
                  <a:prstClr val="white"/>
                </a:solidFill>
              </a:rPr>
              <a:pPr>
                <a:defRPr/>
              </a:pPr>
              <a:t>‹#›</a:t>
            </a:fld>
            <a:endParaRPr lang="en-US" dirty="0">
              <a:solidFill>
                <a:prstClr val="white"/>
              </a:solidFill>
            </a:endParaRPr>
          </a:p>
        </p:txBody>
      </p:sp>
      <p:sp>
        <p:nvSpPr>
          <p:cNvPr id="5" name="Date Placeholder 3"/>
          <p:cNvSpPr>
            <a:spLocks noGrp="1"/>
          </p:cNvSpPr>
          <p:nvPr>
            <p:ph type="dt" sz="half" idx="11"/>
          </p:nvPr>
        </p:nvSpPr>
        <p:spPr>
          <a:xfrm>
            <a:off x="292100" y="6492875"/>
            <a:ext cx="2133600" cy="365125"/>
          </a:xfrm>
          <a:prstGeom prst="rect">
            <a:avLst/>
          </a:prstGeom>
        </p:spPr>
        <p:txBody>
          <a:bodyPr/>
          <a:lstStyle>
            <a:lvl1pPr>
              <a:defRPr/>
            </a:lvl1pPr>
          </a:lstStyle>
          <a:p>
            <a:pPr>
              <a:defRPr/>
            </a:pPr>
            <a:fld id="{F280BDFA-F734-456C-96E4-4D26DBE14A71}" type="datetime1">
              <a:rPr lang="en-US">
                <a:solidFill>
                  <a:prstClr val="black"/>
                </a:solidFill>
              </a:rPr>
              <a:pPr>
                <a:defRPr/>
              </a:pPr>
              <a:t>10/14/2020</a:t>
            </a:fld>
            <a:endParaRPr lang="en-US" dirty="0">
              <a:solidFill>
                <a:prstClr val="black"/>
              </a:solidFill>
            </a:endParaRPr>
          </a:p>
        </p:txBody>
      </p:sp>
    </p:spTree>
    <p:extLst>
      <p:ext uri="{BB962C8B-B14F-4D97-AF65-F5344CB8AC3E}">
        <p14:creationId xmlns:p14="http://schemas.microsoft.com/office/powerpoint/2010/main" xmlns="" val="1187726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E751FBF-97E1-4EC9-B996-EB839814FE94}" type="slidenum">
              <a:rPr lang="en-US" smtClean="0"/>
              <a:pPr/>
              <a:t>‹#›</a:t>
            </a:fld>
            <a:endParaRPr lang="en-US" dirty="0"/>
          </a:p>
        </p:txBody>
      </p:sp>
      <p:sp>
        <p:nvSpPr>
          <p:cNvPr id="4" name="Content Placeholder 2"/>
          <p:cNvSpPr>
            <a:spLocks noGrp="1"/>
          </p:cNvSpPr>
          <p:nvPr>
            <p:ph idx="1"/>
          </p:nvPr>
        </p:nvSpPr>
        <p:spPr>
          <a:xfrm>
            <a:off x="685800" y="1447800"/>
            <a:ext cx="8229600" cy="4525963"/>
          </a:xfrm>
        </p:spPr>
        <p:txBody>
          <a:bodyPr>
            <a:normAutofit/>
          </a:bodyPr>
          <a:lstStyle>
            <a:lvl1pPr marL="342900" indent="-342900">
              <a:buClr>
                <a:srgbClr val="BACEE4"/>
              </a:buClr>
              <a:buFont typeface="Wingdings 3" panose="05040102010807070707" pitchFamily="18" charset="2"/>
              <a:buChar char=""/>
              <a:defRPr sz="2800">
                <a:solidFill>
                  <a:srgbClr val="4D4D4D"/>
                </a:solidFill>
                <a:latin typeface="Franklin Gothic Book" panose="020B0503020102020204" pitchFamily="34" charset="0"/>
              </a:defRPr>
            </a:lvl1pPr>
            <a:lvl2pPr marL="742950" indent="-285750">
              <a:buClr>
                <a:srgbClr val="BACEE4"/>
              </a:buClr>
              <a:buFont typeface="Wingdings 3" panose="05040102010807070707" pitchFamily="18" charset="2"/>
              <a:buChar char=""/>
              <a:defRPr sz="2400">
                <a:solidFill>
                  <a:srgbClr val="4D4D4D"/>
                </a:solidFill>
                <a:latin typeface="Franklin Gothic Book" panose="020B0503020102020204" pitchFamily="34" charset="0"/>
              </a:defRPr>
            </a:lvl2pPr>
            <a:lvl3pPr marL="1143000" indent="-228600">
              <a:buClr>
                <a:srgbClr val="BACEE4"/>
              </a:buClr>
              <a:buFont typeface="Wingdings 3" panose="05040102010807070707" pitchFamily="18" charset="2"/>
              <a:buChar char=""/>
              <a:defRPr sz="2000">
                <a:solidFill>
                  <a:srgbClr val="4D4D4D"/>
                </a:solidFill>
                <a:latin typeface="Franklin Gothic Book" panose="020B0503020102020204" pitchFamily="34" charset="0"/>
              </a:defRPr>
            </a:lvl3pPr>
            <a:lvl4pPr marL="1600200" indent="-228600">
              <a:buClr>
                <a:srgbClr val="BACEE4"/>
              </a:buClr>
              <a:buFont typeface="Wingdings 3" panose="05040102010807070707" pitchFamily="18" charset="2"/>
              <a:buChar char=""/>
              <a:defRPr sz="1800">
                <a:solidFill>
                  <a:srgbClr val="4D4D4D"/>
                </a:solidFill>
                <a:latin typeface="Franklin Gothic Book" panose="020B0503020102020204" pitchFamily="34" charset="0"/>
              </a:defRPr>
            </a:lvl4pPr>
            <a:lvl5pPr marL="2057400" indent="-228600">
              <a:buClr>
                <a:srgbClr val="BACEE4"/>
              </a:buClr>
              <a:buFont typeface="Wingdings 3" panose="05040102010807070707" pitchFamily="18" charset="2"/>
              <a:buChar char=""/>
              <a:defRPr sz="1800">
                <a:solidFill>
                  <a:srgbClr val="4D4D4D"/>
                </a:solidFill>
                <a:latin typeface="Franklin Gothic Book" panose="020B05030201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Placeholder 1"/>
          <p:cNvSpPr>
            <a:spLocks noGrp="1"/>
          </p:cNvSpPr>
          <p:nvPr>
            <p:ph type="title"/>
          </p:nvPr>
        </p:nvSpPr>
        <p:spPr>
          <a:xfrm>
            <a:off x="762000" y="51955"/>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xmlns="" val="244859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E751FBF-97E1-4EC9-B996-EB839814FE94}" type="slidenum">
              <a:rPr lang="en-US" smtClean="0"/>
              <a:pPr/>
              <a:t>‹#›</a:t>
            </a:fld>
            <a:endParaRPr lang="en-US" dirty="0"/>
          </a:p>
        </p:txBody>
      </p:sp>
      <p:sp>
        <p:nvSpPr>
          <p:cNvPr id="3" name="Content Placeholder 2"/>
          <p:cNvSpPr>
            <a:spLocks noGrp="1"/>
          </p:cNvSpPr>
          <p:nvPr>
            <p:ph idx="1"/>
          </p:nvPr>
        </p:nvSpPr>
        <p:spPr>
          <a:xfrm>
            <a:off x="685800" y="1447800"/>
            <a:ext cx="8229600" cy="4525963"/>
          </a:xfrm>
        </p:spPr>
        <p:txBody>
          <a:bodyPr>
            <a:normAutofit/>
          </a:bodyPr>
          <a:lstStyle>
            <a:lvl1pPr marL="342900" indent="-342900">
              <a:buClr>
                <a:srgbClr val="BACEE4"/>
              </a:buClr>
              <a:buFont typeface="Wingdings 3" panose="05040102010807070707" pitchFamily="18" charset="2"/>
              <a:buChar char=""/>
              <a:defRPr sz="2800">
                <a:solidFill>
                  <a:srgbClr val="4D4D4D"/>
                </a:solidFill>
                <a:latin typeface="Franklin Gothic Book" panose="020B0503020102020204" pitchFamily="34" charset="0"/>
              </a:defRPr>
            </a:lvl1pPr>
            <a:lvl2pPr marL="742950" indent="-285750">
              <a:buClr>
                <a:srgbClr val="BACEE4"/>
              </a:buClr>
              <a:buFont typeface="Wingdings 3" panose="05040102010807070707" pitchFamily="18" charset="2"/>
              <a:buChar char=""/>
              <a:defRPr sz="2400">
                <a:solidFill>
                  <a:srgbClr val="4D4D4D"/>
                </a:solidFill>
                <a:latin typeface="Franklin Gothic Book" panose="020B0503020102020204" pitchFamily="34" charset="0"/>
              </a:defRPr>
            </a:lvl2pPr>
            <a:lvl3pPr marL="1143000" indent="-228600">
              <a:buClr>
                <a:srgbClr val="BACEE4"/>
              </a:buClr>
              <a:buFont typeface="Wingdings 3" panose="05040102010807070707" pitchFamily="18" charset="2"/>
              <a:buChar char=""/>
              <a:defRPr sz="2000">
                <a:solidFill>
                  <a:srgbClr val="4D4D4D"/>
                </a:solidFill>
                <a:latin typeface="Franklin Gothic Book" panose="020B0503020102020204" pitchFamily="34" charset="0"/>
              </a:defRPr>
            </a:lvl3pPr>
            <a:lvl4pPr marL="1600200" indent="-228600">
              <a:buClr>
                <a:srgbClr val="BACEE4"/>
              </a:buClr>
              <a:buFont typeface="Wingdings 3" panose="05040102010807070707" pitchFamily="18" charset="2"/>
              <a:buChar char=""/>
              <a:defRPr sz="1800">
                <a:solidFill>
                  <a:srgbClr val="4D4D4D"/>
                </a:solidFill>
                <a:latin typeface="Franklin Gothic Book" panose="020B0503020102020204" pitchFamily="34" charset="0"/>
              </a:defRPr>
            </a:lvl4pPr>
            <a:lvl5pPr marL="2057400" indent="-228600">
              <a:buClr>
                <a:srgbClr val="BACEE4"/>
              </a:buClr>
              <a:buFont typeface="Wingdings 3" panose="05040102010807070707" pitchFamily="18" charset="2"/>
              <a:buChar char=""/>
              <a:defRPr sz="1800">
                <a:solidFill>
                  <a:srgbClr val="4D4D4D"/>
                </a:solidFill>
                <a:latin typeface="Franklin Gothic Book" panose="020B05030201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Placeholder 1"/>
          <p:cNvSpPr>
            <a:spLocks noGrp="1"/>
          </p:cNvSpPr>
          <p:nvPr>
            <p:ph type="title"/>
          </p:nvPr>
        </p:nvSpPr>
        <p:spPr>
          <a:xfrm>
            <a:off x="762000" y="51955"/>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xmlns="" val="509308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4E751FBF-97E1-4EC9-B996-EB839814FE94}" type="slidenum">
              <a:rPr lang="en-US" smtClean="0"/>
              <a:pPr/>
              <a:t>‹#›</a:t>
            </a:fld>
            <a:endParaRPr lang="en-US" dirty="0"/>
          </a:p>
        </p:txBody>
      </p:sp>
    </p:spTree>
    <p:extLst>
      <p:ext uri="{BB962C8B-B14F-4D97-AF65-F5344CB8AC3E}">
        <p14:creationId xmlns:p14="http://schemas.microsoft.com/office/powerpoint/2010/main" xmlns="" val="1217274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16D6BC3-7F17-4765-908B-B0D3BF650DEE}" type="datetimeFigureOut">
              <a:rPr lang="en-US" smtClean="0"/>
              <a:pPr/>
              <a:t>10/14/2020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4E751FBF-97E1-4EC9-B996-EB839814FE94}" type="slidenum">
              <a:rPr lang="en-US" smtClean="0"/>
              <a:pPr/>
              <a:t>‹#›</a:t>
            </a:fld>
            <a:endParaRPr lang="en-US" dirty="0"/>
          </a:p>
        </p:txBody>
      </p:sp>
    </p:spTree>
    <p:extLst>
      <p:ext uri="{BB962C8B-B14F-4D97-AF65-F5344CB8AC3E}">
        <p14:creationId xmlns:p14="http://schemas.microsoft.com/office/powerpoint/2010/main" xmlns="" val="3109958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image" Target="../media/image6.png"/><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image" Target="../media/image1.jpe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theme" Target="../theme/theme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4" cstate="print">
            <a:extLst>
              <a:ext uri="{28A0092B-C50C-407E-A947-70E740481C1C}">
                <a14:useLocalDpi xmlns:a14="http://schemas.microsoft.com/office/drawing/2010/main" xmlns="" val="0"/>
              </a:ext>
            </a:extLst>
          </a:blip>
          <a:stretch>
            <a:fillRect/>
          </a:stretch>
        </p:blipFill>
        <p:spPr bwMode="auto">
          <a:xfrm>
            <a:off x="-1" y="6016752"/>
            <a:ext cx="9144000" cy="84124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 Placeholder 2"/>
          <p:cNvSpPr>
            <a:spLocks noGrp="1"/>
          </p:cNvSpPr>
          <p:nvPr>
            <p:ph type="body" idx="1"/>
          </p:nvPr>
        </p:nvSpPr>
        <p:spPr>
          <a:xfrm>
            <a:off x="685800" y="14478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934200" y="6492875"/>
            <a:ext cx="2133600" cy="365125"/>
          </a:xfrm>
          <a:prstGeom prst="rect">
            <a:avLst/>
          </a:prstGeom>
        </p:spPr>
        <p:txBody>
          <a:bodyPr vert="horz" lIns="91440" tIns="45720" rIns="91440" bIns="45720" rtlCol="0" anchor="ctr"/>
          <a:lstStyle>
            <a:lvl1pPr algn="r">
              <a:defRPr sz="1200">
                <a:solidFill>
                  <a:schemeClr val="bg1"/>
                </a:solidFill>
                <a:latin typeface="Franklin Gothic Book" panose="020B0503020102020204" pitchFamily="34" charset="0"/>
              </a:defRPr>
            </a:lvl1pPr>
          </a:lstStyle>
          <a:p>
            <a:fld id="{4E751FBF-97E1-4EC9-B996-EB839814FE94}" type="slidenum">
              <a:rPr lang="en-US" smtClean="0"/>
              <a:pPr/>
              <a:t>‹#›</a:t>
            </a:fld>
            <a:endParaRPr lang="en-US" dirty="0"/>
          </a:p>
        </p:txBody>
      </p:sp>
      <p:pic>
        <p:nvPicPr>
          <p:cNvPr id="2" name="Picture 1"/>
          <p:cNvPicPr>
            <a:picLocks noChangeAspect="1"/>
          </p:cNvPicPr>
          <p:nvPr userDrawn="1"/>
        </p:nvPicPr>
        <p:blipFill>
          <a:blip r:embed="rId25" cstate="print">
            <a:extLst>
              <a:ext uri="{28A0092B-C50C-407E-A947-70E740481C1C}">
                <a14:useLocalDpi xmlns:a14="http://schemas.microsoft.com/office/drawing/2010/main" xmlns="" val="0"/>
              </a:ext>
            </a:extLst>
          </a:blip>
          <a:stretch>
            <a:fillRect/>
          </a:stretch>
        </p:blipFill>
        <p:spPr>
          <a:xfrm>
            <a:off x="0" y="0"/>
            <a:ext cx="9144000" cy="1280160"/>
          </a:xfrm>
          <a:prstGeom prst="rect">
            <a:avLst/>
          </a:prstGeom>
        </p:spPr>
      </p:pic>
    </p:spTree>
    <p:extLst>
      <p:ext uri="{BB962C8B-B14F-4D97-AF65-F5344CB8AC3E}">
        <p14:creationId xmlns:p14="http://schemas.microsoft.com/office/powerpoint/2010/main" xmlns="" val="31525146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61" r:id="rId15"/>
    <p:sldLayoutId id="2147483664" r:id="rId16"/>
    <p:sldLayoutId id="2147483665" r:id="rId17"/>
    <p:sldLayoutId id="2147483666" r:id="rId18"/>
    <p:sldLayoutId id="2147483668" r:id="rId19"/>
    <p:sldLayoutId id="2147483670" r:id="rId20"/>
    <p:sldLayoutId id="2147483733" r:id="rId21"/>
    <p:sldLayoutId id="2147483735" r:id="rId22"/>
  </p:sldLayoutIdLst>
  <p:txStyles>
    <p:titleStyle>
      <a:lvl1pPr algn="l" defTabSz="914400" rtl="0" eaLnBrk="1" latinLnBrk="0" hangingPunct="1">
        <a:spcBef>
          <a:spcPct val="0"/>
        </a:spcBef>
        <a:buNone/>
        <a:defRPr lang="en-US" sz="2600" kern="1200" dirty="0" smtClean="0">
          <a:solidFill>
            <a:srgbClr val="4381CF"/>
          </a:solidFill>
          <a:latin typeface="Franklin Gothic Book" panose="020B0503020102020204" pitchFamily="34" charset="0"/>
          <a:ea typeface="+mj-ea"/>
          <a:cs typeface="+mj-cs"/>
        </a:defRPr>
      </a:lvl1pPr>
    </p:titleStyle>
    <p:bodyStyle>
      <a:lvl1pPr marL="342900" indent="-342900" algn="l" defTabSz="914400" rtl="0" eaLnBrk="1" latinLnBrk="0" hangingPunct="1">
        <a:spcBef>
          <a:spcPct val="20000"/>
        </a:spcBef>
        <a:buClr>
          <a:srgbClr val="BACEE4"/>
        </a:buClr>
        <a:buFont typeface="Wingdings 3" panose="05040102010807070707" pitchFamily="18" charset="2"/>
        <a:buChar char=""/>
        <a:defRPr lang="en-US" sz="2400" kern="1200" dirty="0" smtClean="0">
          <a:solidFill>
            <a:srgbClr val="4D4D4D"/>
          </a:solidFill>
          <a:latin typeface="Franklin Gothic Book" panose="020B0503020102020204" pitchFamily="34" charset="0"/>
          <a:ea typeface="+mn-ea"/>
          <a:cs typeface="+mn-cs"/>
        </a:defRPr>
      </a:lvl1pPr>
      <a:lvl2pPr marL="631825" indent="-285750" algn="l" defTabSz="914400" rtl="0" eaLnBrk="1" latinLnBrk="0" hangingPunct="1">
        <a:spcBef>
          <a:spcPct val="20000"/>
        </a:spcBef>
        <a:buClr>
          <a:srgbClr val="BACEE4"/>
        </a:buClr>
        <a:buFont typeface="Wingdings 3" panose="05040102010807070707" pitchFamily="18" charset="2"/>
        <a:buChar char=""/>
        <a:defRPr lang="en-US" sz="2200" kern="1200" dirty="0" smtClean="0">
          <a:solidFill>
            <a:srgbClr val="4D4D4D"/>
          </a:solidFill>
          <a:latin typeface="Franklin Gothic Book" panose="020B0503020102020204" pitchFamily="34" charset="0"/>
          <a:ea typeface="+mn-ea"/>
          <a:cs typeface="+mn-cs"/>
        </a:defRPr>
      </a:lvl2pPr>
      <a:lvl3pPr marL="858838" indent="-228600" algn="l" defTabSz="914400" rtl="0" eaLnBrk="1" latinLnBrk="0" hangingPunct="1">
        <a:spcBef>
          <a:spcPct val="20000"/>
        </a:spcBef>
        <a:buClr>
          <a:srgbClr val="BACEE4"/>
        </a:buClr>
        <a:buFont typeface="Wingdings 3" panose="05040102010807070707" pitchFamily="18" charset="2"/>
        <a:buChar char=""/>
        <a:defRPr lang="en-US" sz="2000" kern="1200" dirty="0" smtClean="0">
          <a:solidFill>
            <a:srgbClr val="4D4D4D"/>
          </a:solidFill>
          <a:latin typeface="Franklin Gothic Book" panose="020B0503020102020204" pitchFamily="34" charset="0"/>
          <a:ea typeface="+mn-ea"/>
          <a:cs typeface="+mn-cs"/>
        </a:defRPr>
      </a:lvl3pPr>
      <a:lvl4pPr marL="1087438" indent="-228600" algn="l" defTabSz="914400" rtl="0" eaLnBrk="1" latinLnBrk="0" hangingPunct="1">
        <a:spcBef>
          <a:spcPct val="20000"/>
        </a:spcBef>
        <a:buClr>
          <a:srgbClr val="BACEE4"/>
        </a:buClr>
        <a:buFont typeface="Wingdings 3" panose="05040102010807070707" pitchFamily="18" charset="2"/>
        <a:buChar char=""/>
        <a:defRPr lang="en-US" sz="1800" kern="1200" dirty="0" smtClean="0">
          <a:solidFill>
            <a:srgbClr val="4D4D4D"/>
          </a:solidFill>
          <a:latin typeface="Franklin Gothic Book" panose="020B0503020102020204" pitchFamily="34" charset="0"/>
          <a:ea typeface="+mn-ea"/>
          <a:cs typeface="+mn-cs"/>
        </a:defRPr>
      </a:lvl4pPr>
      <a:lvl5pPr marL="1316038" indent="-228600" algn="l" defTabSz="914400" rtl="0" eaLnBrk="1" latinLnBrk="0" hangingPunct="1">
        <a:spcBef>
          <a:spcPct val="20000"/>
        </a:spcBef>
        <a:buClr>
          <a:srgbClr val="BACEE4"/>
        </a:buClr>
        <a:buFont typeface="Wingdings 3" panose="05040102010807070707" pitchFamily="18" charset="2"/>
        <a:buChar char=""/>
        <a:defRPr lang="en-US" sz="1800" kern="1200" dirty="0" smtClean="0">
          <a:solidFill>
            <a:srgbClr val="4D4D4D"/>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32" cstate="print">
            <a:extLst>
              <a:ext uri="{28A0092B-C50C-407E-A947-70E740481C1C}">
                <a14:useLocalDpi xmlns:a14="http://schemas.microsoft.com/office/drawing/2010/main" xmlns="" val="0"/>
              </a:ext>
            </a:extLst>
          </a:blip>
          <a:stretch>
            <a:fillRect/>
          </a:stretch>
        </p:blipFill>
        <p:spPr bwMode="auto">
          <a:xfrm>
            <a:off x="-1" y="6016752"/>
            <a:ext cx="9144000" cy="84124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762000" y="51955"/>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0" y="14478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934200" y="6492875"/>
            <a:ext cx="2133600" cy="365125"/>
          </a:xfrm>
          <a:prstGeom prst="rect">
            <a:avLst/>
          </a:prstGeom>
        </p:spPr>
        <p:txBody>
          <a:bodyPr vert="horz" lIns="91440" tIns="45720" rIns="91440" bIns="45720" rtlCol="0" anchor="ctr"/>
          <a:lstStyle>
            <a:lvl1pPr algn="r">
              <a:defRPr sz="1200">
                <a:solidFill>
                  <a:schemeClr val="bg1"/>
                </a:solidFill>
                <a:latin typeface="Franklin Gothic Book" panose="020B0503020102020204" pitchFamily="34" charset="0"/>
              </a:defRPr>
            </a:lvl1pPr>
          </a:lstStyle>
          <a:p>
            <a:fld id="{4E751FBF-97E1-4EC9-B996-EB839814FE94}" type="slidenum">
              <a:rPr lang="en-US" smtClean="0">
                <a:solidFill>
                  <a:prstClr val="white"/>
                </a:solidFill>
              </a:rPr>
              <a:pPr/>
              <a:t>‹#›</a:t>
            </a:fld>
            <a:endParaRPr lang="en-US" dirty="0">
              <a:solidFill>
                <a:prstClr val="white"/>
              </a:solidFill>
            </a:endParaRPr>
          </a:p>
        </p:txBody>
      </p:sp>
      <p:pic>
        <p:nvPicPr>
          <p:cNvPr id="7" name="Picture 6"/>
          <p:cNvPicPr>
            <a:picLocks noChangeAspect="1"/>
          </p:cNvPicPr>
          <p:nvPr userDrawn="1"/>
        </p:nvPicPr>
        <p:blipFill>
          <a:blip r:embed="rId33" cstate="print">
            <a:extLst>
              <a:ext uri="{28A0092B-C50C-407E-A947-70E740481C1C}">
                <a14:useLocalDpi xmlns:a14="http://schemas.microsoft.com/office/drawing/2010/main" xmlns="" val="0"/>
              </a:ext>
            </a:extLst>
          </a:blip>
          <a:stretch>
            <a:fillRect/>
          </a:stretch>
        </p:blipFill>
        <p:spPr>
          <a:xfrm>
            <a:off x="152400" y="152400"/>
            <a:ext cx="457200" cy="971862"/>
          </a:xfrm>
          <a:prstGeom prst="rect">
            <a:avLst/>
          </a:prstGeom>
        </p:spPr>
      </p:pic>
    </p:spTree>
    <p:extLst>
      <p:ext uri="{BB962C8B-B14F-4D97-AF65-F5344CB8AC3E}">
        <p14:creationId xmlns:p14="http://schemas.microsoft.com/office/powerpoint/2010/main" xmlns="" val="46901971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 id="2147483724" r:id="rId23"/>
    <p:sldLayoutId id="2147483725" r:id="rId24"/>
    <p:sldLayoutId id="2147483726" r:id="rId25"/>
    <p:sldLayoutId id="2147483727" r:id="rId26"/>
    <p:sldLayoutId id="2147483728" r:id="rId27"/>
    <p:sldLayoutId id="2147483729" r:id="rId28"/>
    <p:sldLayoutId id="2147483730" r:id="rId29"/>
    <p:sldLayoutId id="2147483731" r:id="rId30"/>
  </p:sldLayoutIdLst>
  <p:txStyles>
    <p:titleStyle>
      <a:lvl1pPr algn="l" defTabSz="914400" rtl="0" eaLnBrk="1" latinLnBrk="0" hangingPunct="1">
        <a:spcBef>
          <a:spcPct val="0"/>
        </a:spcBef>
        <a:buNone/>
        <a:defRPr lang="en-US" sz="2600" kern="1200" dirty="0" smtClean="0">
          <a:solidFill>
            <a:srgbClr val="4381CF"/>
          </a:solidFill>
          <a:latin typeface="Franklin Gothic Book" panose="020B0503020102020204" pitchFamily="34" charset="0"/>
          <a:ea typeface="+mj-ea"/>
          <a:cs typeface="+mj-cs"/>
        </a:defRPr>
      </a:lvl1pPr>
    </p:titleStyle>
    <p:bodyStyle>
      <a:lvl1pPr marL="342900" indent="-342900" algn="l" defTabSz="914400" rtl="0" eaLnBrk="1" latinLnBrk="0" hangingPunct="1">
        <a:spcBef>
          <a:spcPct val="20000"/>
        </a:spcBef>
        <a:buClr>
          <a:srgbClr val="BACEE4"/>
        </a:buClr>
        <a:buFont typeface="Wingdings 3" panose="05040102010807070707" pitchFamily="18" charset="2"/>
        <a:buChar char=""/>
        <a:defRPr lang="en-US" sz="2400" kern="1200" dirty="0" smtClean="0">
          <a:solidFill>
            <a:srgbClr val="4D4D4D"/>
          </a:solidFill>
          <a:latin typeface="Franklin Gothic Book" panose="020B0503020102020204" pitchFamily="34" charset="0"/>
          <a:ea typeface="+mn-ea"/>
          <a:cs typeface="+mn-cs"/>
        </a:defRPr>
      </a:lvl1pPr>
      <a:lvl2pPr marL="631825" indent="-285750" algn="l" defTabSz="914400" rtl="0" eaLnBrk="1" latinLnBrk="0" hangingPunct="1">
        <a:spcBef>
          <a:spcPct val="20000"/>
        </a:spcBef>
        <a:buClr>
          <a:srgbClr val="BACEE4"/>
        </a:buClr>
        <a:buFont typeface="Wingdings 3" panose="05040102010807070707" pitchFamily="18" charset="2"/>
        <a:buChar char=""/>
        <a:defRPr lang="en-US" sz="2200" kern="1200" dirty="0" smtClean="0">
          <a:solidFill>
            <a:srgbClr val="4D4D4D"/>
          </a:solidFill>
          <a:latin typeface="Franklin Gothic Book" panose="020B0503020102020204" pitchFamily="34" charset="0"/>
          <a:ea typeface="+mn-ea"/>
          <a:cs typeface="+mn-cs"/>
        </a:defRPr>
      </a:lvl2pPr>
      <a:lvl3pPr marL="858838" indent="-228600" algn="l" defTabSz="914400" rtl="0" eaLnBrk="1" latinLnBrk="0" hangingPunct="1">
        <a:spcBef>
          <a:spcPct val="20000"/>
        </a:spcBef>
        <a:buClr>
          <a:srgbClr val="BACEE4"/>
        </a:buClr>
        <a:buFont typeface="Wingdings 3" panose="05040102010807070707" pitchFamily="18" charset="2"/>
        <a:buChar char=""/>
        <a:defRPr lang="en-US" sz="2000" kern="1200" dirty="0" smtClean="0">
          <a:solidFill>
            <a:srgbClr val="4D4D4D"/>
          </a:solidFill>
          <a:latin typeface="Franklin Gothic Book" panose="020B0503020102020204" pitchFamily="34" charset="0"/>
          <a:ea typeface="+mn-ea"/>
          <a:cs typeface="+mn-cs"/>
        </a:defRPr>
      </a:lvl3pPr>
      <a:lvl4pPr marL="1087438" indent="-228600" algn="l" defTabSz="914400" rtl="0" eaLnBrk="1" latinLnBrk="0" hangingPunct="1">
        <a:spcBef>
          <a:spcPct val="20000"/>
        </a:spcBef>
        <a:buClr>
          <a:srgbClr val="BACEE4"/>
        </a:buClr>
        <a:buFont typeface="Wingdings 3" panose="05040102010807070707" pitchFamily="18" charset="2"/>
        <a:buChar char=""/>
        <a:defRPr lang="en-US" sz="1800" kern="1200" dirty="0" smtClean="0">
          <a:solidFill>
            <a:srgbClr val="4D4D4D"/>
          </a:solidFill>
          <a:latin typeface="Franklin Gothic Book" panose="020B0503020102020204" pitchFamily="34" charset="0"/>
          <a:ea typeface="+mn-ea"/>
          <a:cs typeface="+mn-cs"/>
        </a:defRPr>
      </a:lvl4pPr>
      <a:lvl5pPr marL="1316038" indent="-228600" algn="l" defTabSz="914400" rtl="0" eaLnBrk="1" latinLnBrk="0" hangingPunct="1">
        <a:spcBef>
          <a:spcPct val="20000"/>
        </a:spcBef>
        <a:buClr>
          <a:srgbClr val="BACEE4"/>
        </a:buClr>
        <a:buFont typeface="Wingdings 3" panose="05040102010807070707" pitchFamily="18" charset="2"/>
        <a:buChar char=""/>
        <a:defRPr lang="en-US" sz="1800" kern="1200" dirty="0" smtClean="0">
          <a:solidFill>
            <a:srgbClr val="4D4D4D"/>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305549" y="6267509"/>
            <a:ext cx="2457451" cy="438091"/>
          </a:xfrm>
          <a:prstGeom prst="rect">
            <a:avLst/>
          </a:prstGeom>
        </p:spPr>
        <p:txBody>
          <a:bodyPr/>
          <a:lstStyle>
            <a:lvl1pPr algn="r" defTabSz="457200" rtl="0" eaLnBrk="0" fontAlgn="base" hangingPunct="0">
              <a:spcBef>
                <a:spcPct val="0"/>
              </a:spcBef>
              <a:spcAft>
                <a:spcPct val="0"/>
              </a:spcAft>
              <a:defRPr sz="1600" kern="1200" cap="all">
                <a:solidFill>
                  <a:srgbClr val="003F5F"/>
                </a:solidFill>
                <a:latin typeface="Arial"/>
                <a:ea typeface="ＭＳ Ｐゴシック" charset="-128"/>
                <a:cs typeface="Arial"/>
              </a:defRPr>
            </a:lvl1pPr>
            <a:lvl2pPr algn="r" defTabSz="457200" rtl="0" eaLnBrk="0" fontAlgn="base" hangingPunct="0">
              <a:spcBef>
                <a:spcPct val="0"/>
              </a:spcBef>
              <a:spcAft>
                <a:spcPct val="0"/>
              </a:spcAft>
              <a:defRPr sz="1600">
                <a:solidFill>
                  <a:schemeClr val="bg1"/>
                </a:solidFill>
                <a:latin typeface="Arial" charset="0"/>
                <a:ea typeface="ＭＳ Ｐゴシック" charset="-128"/>
                <a:cs typeface="Arial" charset="0"/>
              </a:defRPr>
            </a:lvl2pPr>
            <a:lvl3pPr algn="r" defTabSz="457200" rtl="0" eaLnBrk="0" fontAlgn="base" hangingPunct="0">
              <a:spcBef>
                <a:spcPct val="0"/>
              </a:spcBef>
              <a:spcAft>
                <a:spcPct val="0"/>
              </a:spcAft>
              <a:defRPr sz="1600">
                <a:solidFill>
                  <a:schemeClr val="bg1"/>
                </a:solidFill>
                <a:latin typeface="Arial" charset="0"/>
                <a:ea typeface="ＭＳ Ｐゴシック" charset="-128"/>
                <a:cs typeface="Arial" charset="0"/>
              </a:defRPr>
            </a:lvl3pPr>
            <a:lvl4pPr algn="r" defTabSz="457200" rtl="0" eaLnBrk="0" fontAlgn="base" hangingPunct="0">
              <a:spcBef>
                <a:spcPct val="0"/>
              </a:spcBef>
              <a:spcAft>
                <a:spcPct val="0"/>
              </a:spcAft>
              <a:defRPr sz="1600">
                <a:solidFill>
                  <a:schemeClr val="bg1"/>
                </a:solidFill>
                <a:latin typeface="Arial" charset="0"/>
                <a:ea typeface="ＭＳ Ｐゴシック" charset="-128"/>
                <a:cs typeface="Arial" charset="0"/>
              </a:defRPr>
            </a:lvl4pPr>
            <a:lvl5pPr algn="r" defTabSz="457200" rtl="0" eaLnBrk="0" fontAlgn="base" hangingPunct="0">
              <a:spcBef>
                <a:spcPct val="0"/>
              </a:spcBef>
              <a:spcAft>
                <a:spcPct val="0"/>
              </a:spcAft>
              <a:defRPr sz="1600">
                <a:solidFill>
                  <a:schemeClr val="bg1"/>
                </a:solidFill>
                <a:latin typeface="Arial" charset="0"/>
                <a:ea typeface="ＭＳ Ｐゴシック" charset="-128"/>
                <a:cs typeface="Arial" charset="0"/>
              </a:defRPr>
            </a:lvl5pPr>
            <a:lvl6pPr marL="457200" algn="r" defTabSz="457200" rtl="0" fontAlgn="base">
              <a:spcBef>
                <a:spcPct val="0"/>
              </a:spcBef>
              <a:spcAft>
                <a:spcPct val="0"/>
              </a:spcAft>
              <a:defRPr sz="1600">
                <a:solidFill>
                  <a:schemeClr val="bg1"/>
                </a:solidFill>
                <a:latin typeface="Arial" charset="0"/>
                <a:ea typeface="ＭＳ Ｐゴシック" charset="-128"/>
              </a:defRPr>
            </a:lvl6pPr>
            <a:lvl7pPr marL="914400" algn="r" defTabSz="457200" rtl="0" fontAlgn="base">
              <a:spcBef>
                <a:spcPct val="0"/>
              </a:spcBef>
              <a:spcAft>
                <a:spcPct val="0"/>
              </a:spcAft>
              <a:defRPr sz="1600">
                <a:solidFill>
                  <a:schemeClr val="bg1"/>
                </a:solidFill>
                <a:latin typeface="Arial" charset="0"/>
                <a:ea typeface="ＭＳ Ｐゴシック" charset="-128"/>
              </a:defRPr>
            </a:lvl7pPr>
            <a:lvl8pPr marL="1371600" algn="r" defTabSz="457200" rtl="0" fontAlgn="base">
              <a:spcBef>
                <a:spcPct val="0"/>
              </a:spcBef>
              <a:spcAft>
                <a:spcPct val="0"/>
              </a:spcAft>
              <a:defRPr sz="1600">
                <a:solidFill>
                  <a:schemeClr val="bg1"/>
                </a:solidFill>
                <a:latin typeface="Arial" charset="0"/>
                <a:ea typeface="ＭＳ Ｐゴシック" charset="-128"/>
              </a:defRPr>
            </a:lvl8pPr>
            <a:lvl9pPr marL="1828800" algn="r" defTabSz="457200" rtl="0" fontAlgn="base">
              <a:spcBef>
                <a:spcPct val="0"/>
              </a:spcBef>
              <a:spcAft>
                <a:spcPct val="0"/>
              </a:spcAft>
              <a:defRPr sz="1600">
                <a:solidFill>
                  <a:schemeClr val="bg1"/>
                </a:solidFill>
                <a:latin typeface="Arial" charset="0"/>
                <a:ea typeface="ＭＳ Ｐゴシック" charset="-128"/>
              </a:defRPr>
            </a:lvl9pPr>
          </a:lstStyle>
          <a:p>
            <a:pPr>
              <a:defRPr/>
            </a:pPr>
            <a:endParaRPr lang="en-US" altLang="en-US" sz="1400" cap="none" dirty="0">
              <a:solidFill>
                <a:srgbClr val="34657F"/>
              </a:solidFill>
              <a:latin typeface="Arial" pitchFamily="34" charset="0"/>
              <a:cs typeface="Arial" pitchFamily="34" charset="0"/>
            </a:endParaRPr>
          </a:p>
        </p:txBody>
      </p:sp>
      <p:sp>
        <p:nvSpPr>
          <p:cNvPr id="7" name="Title 1"/>
          <p:cNvSpPr>
            <a:spLocks noGrp="1"/>
          </p:cNvSpPr>
          <p:nvPr>
            <p:ph type="ctrTitle"/>
          </p:nvPr>
        </p:nvSpPr>
        <p:spPr>
          <a:xfrm>
            <a:off x="228600" y="1730375"/>
            <a:ext cx="7772400" cy="1470025"/>
          </a:xfrm>
          <a:noFill/>
        </p:spPr>
        <p:txBody>
          <a:bodyPr>
            <a:noAutofit/>
          </a:bodyPr>
          <a:lstStyle>
            <a:lvl1pPr algn="l">
              <a:defRPr sz="3200">
                <a:solidFill>
                  <a:srgbClr val="4D4D4D"/>
                </a:solidFill>
                <a:latin typeface="Franklin Gothic Book" panose="020B0503020102020204" pitchFamily="34" charset="0"/>
              </a:defRPr>
            </a:lvl1pPr>
          </a:lstStyle>
          <a:p>
            <a:r>
              <a:rPr lang="en-US" sz="3100" dirty="0" smtClean="0"/>
              <a:t>Missouri </a:t>
            </a:r>
            <a:r>
              <a:rPr lang="en-US" sz="3100" dirty="0"/>
              <a:t>Capital Asset Advantage Treasury</a:t>
            </a:r>
          </a:p>
        </p:txBody>
      </p:sp>
      <p:sp>
        <p:nvSpPr>
          <p:cNvPr id="2" name="Rectangle 1"/>
          <p:cNvSpPr/>
          <p:nvPr/>
        </p:nvSpPr>
        <p:spPr>
          <a:xfrm>
            <a:off x="228600" y="2343090"/>
            <a:ext cx="5562600" cy="400110"/>
          </a:xfrm>
          <a:prstGeom prst="rect">
            <a:avLst/>
          </a:prstGeom>
        </p:spPr>
        <p:txBody>
          <a:bodyPr wrap="square">
            <a:spAutoFit/>
          </a:bodyPr>
          <a:lstStyle/>
          <a:p>
            <a:r>
              <a:rPr lang="en-US" sz="2000" dirty="0">
                <a:solidFill>
                  <a:srgbClr val="4D4D4D"/>
                </a:solidFill>
                <a:latin typeface="Franklin Gothic Book" panose="020B0503020102020204" pitchFamily="34" charset="0"/>
                <a:ea typeface="+mj-ea"/>
                <a:cs typeface="+mj-cs"/>
              </a:rPr>
              <a:t>Moving Forward for Missouri Communities</a:t>
            </a: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4907" y="707510"/>
            <a:ext cx="3500881" cy="1005840"/>
          </a:xfrm>
          <a:prstGeom prst="rect">
            <a:avLst/>
          </a:prstGeom>
        </p:spPr>
      </p:pic>
      <p:sp>
        <p:nvSpPr>
          <p:cNvPr id="3" name="Rectangle 2"/>
          <p:cNvSpPr/>
          <p:nvPr/>
        </p:nvSpPr>
        <p:spPr>
          <a:xfrm>
            <a:off x="6760272" y="6261809"/>
            <a:ext cx="1766830" cy="338554"/>
          </a:xfrm>
          <a:prstGeom prst="rect">
            <a:avLst/>
          </a:prstGeom>
        </p:spPr>
        <p:txBody>
          <a:bodyPr wrap="none">
            <a:spAutoFit/>
          </a:bodyPr>
          <a:lstStyle/>
          <a:p>
            <a:r>
              <a:rPr lang="en-US" sz="1600" dirty="0" smtClean="0">
                <a:solidFill>
                  <a:srgbClr val="4D4D4D"/>
                </a:solidFill>
                <a:latin typeface="Franklin Gothic Book" panose="020B0503020102020204" pitchFamily="34" charset="0"/>
              </a:rPr>
              <a:t>October 21, </a:t>
            </a:r>
            <a:r>
              <a:rPr lang="en-US" sz="1600" dirty="0">
                <a:solidFill>
                  <a:srgbClr val="4D4D4D"/>
                </a:solidFill>
                <a:latin typeface="Franklin Gothic Book" panose="020B0503020102020204" pitchFamily="34" charset="0"/>
              </a:rPr>
              <a:t>2020</a:t>
            </a:r>
            <a:endParaRPr lang="en-US" sz="1400" dirty="0"/>
          </a:p>
        </p:txBody>
      </p:sp>
      <p:pic>
        <p:nvPicPr>
          <p:cNvPr id="8" name="Picture 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6305549" y="5255162"/>
            <a:ext cx="2080272" cy="117592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24907" y="3048000"/>
            <a:ext cx="2037806" cy="1188720"/>
          </a:xfrm>
          <a:prstGeom prst="rect">
            <a:avLst/>
          </a:prstGeom>
        </p:spPr>
      </p:pic>
    </p:spTree>
    <p:extLst>
      <p:ext uri="{BB962C8B-B14F-4D97-AF65-F5344CB8AC3E}">
        <p14:creationId xmlns:p14="http://schemas.microsoft.com/office/powerpoint/2010/main" xmlns="" val="23487829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txBox="1">
            <a:spLocks noGrp="1"/>
          </p:cNvSpPr>
          <p:nvPr>
            <p:ph type="title"/>
          </p:nvPr>
        </p:nvSpPr>
        <p:spPr>
          <a:xfrm>
            <a:off x="716500" y="1280012"/>
            <a:ext cx="4617500" cy="442395"/>
          </a:xfrm>
          <a:prstGeom prst="rect">
            <a:avLst/>
          </a:prstGeom>
        </p:spPr>
        <p:txBody>
          <a:bodyPr vert="horz" wrap="square" lIns="0" tIns="11397" rIns="0" bIns="0" rtlCol="0">
            <a:spAutoFit/>
          </a:bodyPr>
          <a:lstStyle/>
          <a:p>
            <a:pPr marL="11397"/>
            <a:r>
              <a:rPr lang="en-US" sz="2800" dirty="0" smtClean="0">
                <a:solidFill>
                  <a:srgbClr val="3170BD"/>
                </a:solidFill>
                <a:ea typeface="Ratio Modern" charset="0"/>
                <a:cs typeface="Ratio Modern" charset="0"/>
              </a:rPr>
              <a:t>Investment Process</a:t>
            </a:r>
            <a:endParaRPr lang="en-US" sz="2800" dirty="0">
              <a:solidFill>
                <a:srgbClr val="3170BD"/>
              </a:solidFill>
              <a:ea typeface="Ratio Modern" charset="0"/>
              <a:cs typeface="Ratio Modern"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38400" y="1905000"/>
            <a:ext cx="3951110" cy="4392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Slide Number Placeholder 2"/>
          <p:cNvSpPr>
            <a:spLocks noGrp="1"/>
          </p:cNvSpPr>
          <p:nvPr>
            <p:ph type="sldNum" sz="quarter" idx="4294967295"/>
          </p:nvPr>
        </p:nvSpPr>
        <p:spPr>
          <a:xfrm>
            <a:off x="6944833" y="6492875"/>
            <a:ext cx="2057400" cy="365125"/>
          </a:xfrm>
          <a:prstGeom prst="rect">
            <a:avLst/>
          </a:prstGeom>
        </p:spPr>
        <p:txBody>
          <a:bodyPr vert="horz" lIns="91440" tIns="45720" rIns="91440" bIns="45720" rtlCol="0" anchor="ctr"/>
          <a:lstStyle/>
          <a:p>
            <a:pPr algn="r"/>
            <a:fld id="{1281FA5A-F18B-5E45-A32D-A549B236FBF4}" type="slidenum">
              <a:rPr lang="en-US" sz="1000">
                <a:solidFill>
                  <a:schemeClr val="bg1"/>
                </a:solidFill>
                <a:latin typeface="Franklin Gothic Book" panose="020B0503020102020204" pitchFamily="34" charset="0"/>
              </a:rPr>
              <a:pPr algn="r"/>
              <a:t>10</a:t>
            </a:fld>
            <a:endParaRPr lang="en-US" sz="1000"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xmlns="" val="3977997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42290" y="1295400"/>
            <a:ext cx="3524909" cy="442395"/>
          </a:xfrm>
          <a:prstGeom prst="rect">
            <a:avLst/>
          </a:prstGeom>
        </p:spPr>
        <p:txBody>
          <a:bodyPr vert="horz" wrap="square" lIns="0" tIns="11397" rIns="0" bIns="0" rtlCol="0">
            <a:spAutoFit/>
          </a:bodyPr>
          <a:lstStyle/>
          <a:p>
            <a:pPr marL="11397"/>
            <a:r>
              <a:rPr lang="en-US" sz="2800" dirty="0" smtClean="0">
                <a:solidFill>
                  <a:srgbClr val="3170BD"/>
                </a:solidFill>
                <a:latin typeface="Franklin Gothic Book" panose="020B0503020102020204" pitchFamily="34" charset="0"/>
                <a:ea typeface="Ratio Modern" charset="0"/>
                <a:cs typeface="Ratio Modern" charset="0"/>
              </a:rPr>
              <a:t>Credit Process</a:t>
            </a:r>
            <a:endParaRPr lang="en-US" sz="2800" dirty="0">
              <a:solidFill>
                <a:srgbClr val="3170BD"/>
              </a:solidFill>
              <a:latin typeface="Franklin Gothic Book" panose="020B0503020102020204" pitchFamily="34" charset="0"/>
              <a:ea typeface="Ratio Modern" charset="0"/>
              <a:cs typeface="Ratio Modern"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62200" y="1905000"/>
            <a:ext cx="4045040" cy="43891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Slide Number Placeholder 2"/>
          <p:cNvSpPr>
            <a:spLocks noGrp="1"/>
          </p:cNvSpPr>
          <p:nvPr>
            <p:ph type="sldNum" sz="quarter" idx="4294967295"/>
          </p:nvPr>
        </p:nvSpPr>
        <p:spPr>
          <a:xfrm>
            <a:off x="6944833" y="6492875"/>
            <a:ext cx="2057400" cy="365125"/>
          </a:xfrm>
          <a:prstGeom prst="rect">
            <a:avLst/>
          </a:prstGeom>
        </p:spPr>
        <p:txBody>
          <a:bodyPr vert="horz" lIns="91440" tIns="45720" rIns="91440" bIns="45720" rtlCol="0" anchor="ctr"/>
          <a:lstStyle/>
          <a:p>
            <a:pPr algn="r"/>
            <a:fld id="{1281FA5A-F18B-5E45-A32D-A549B236FBF4}" type="slidenum">
              <a:rPr lang="en-US" sz="1000">
                <a:solidFill>
                  <a:schemeClr val="bg1"/>
                </a:solidFill>
                <a:latin typeface="Franklin Gothic Book" panose="020B0503020102020204" pitchFamily="34" charset="0"/>
              </a:rPr>
              <a:pPr algn="r"/>
              <a:t>11</a:t>
            </a:fld>
            <a:endParaRPr lang="en-US" sz="1000"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xmlns="" val="262591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2"/>
          </p:nvPr>
        </p:nvSpPr>
        <p:spPr>
          <a:xfrm>
            <a:off x="6858000" y="6492875"/>
            <a:ext cx="2133600" cy="365125"/>
          </a:xfrm>
        </p:spPr>
        <p:txBody>
          <a:bodyPr/>
          <a:lstStyle/>
          <a:p>
            <a:pPr>
              <a:defRPr/>
            </a:pPr>
            <a:fld id="{237FD2B1-8AB4-45EE-B2F6-4BEDCF39C58D}" type="slidenum">
              <a:rPr lang="en-US" sz="1000" smtClean="0">
                <a:solidFill>
                  <a:prstClr val="white"/>
                </a:solidFill>
              </a:rPr>
              <a:pPr>
                <a:defRPr/>
              </a:pPr>
              <a:t>12</a:t>
            </a:fld>
            <a:endParaRPr lang="en-US" sz="1000" dirty="0">
              <a:solidFill>
                <a:prstClr val="white"/>
              </a:solidFill>
            </a:endParaRPr>
          </a:p>
        </p:txBody>
      </p:sp>
      <p:sp>
        <p:nvSpPr>
          <p:cNvPr id="9" name="Title 4"/>
          <p:cNvSpPr txBox="1">
            <a:spLocks/>
          </p:cNvSpPr>
          <p:nvPr/>
        </p:nvSpPr>
        <p:spPr>
          <a:xfrm>
            <a:off x="609600" y="1219200"/>
            <a:ext cx="8229600" cy="685800"/>
          </a:xfrm>
          <a:prstGeom prst="rect">
            <a:avLst/>
          </a:prstGeom>
        </p:spPr>
        <p:txBody>
          <a:bodyPr/>
          <a:lstStyle>
            <a:lvl1pPr algn="l" defTabSz="914400" rtl="0" eaLnBrk="1" latinLnBrk="0" hangingPunct="1">
              <a:spcBef>
                <a:spcPct val="0"/>
              </a:spcBef>
              <a:buNone/>
              <a:defRPr lang="en-US" sz="2600" b="0" i="0" kern="1200">
                <a:solidFill>
                  <a:srgbClr val="4381CF"/>
                </a:solidFill>
                <a:latin typeface="Ratio Modern" charset="0"/>
                <a:ea typeface="Ratio Modern" charset="0"/>
                <a:cs typeface="Ratio Modern" charset="0"/>
              </a:defRPr>
            </a:lvl1pPr>
          </a:lstStyle>
          <a:p>
            <a:r>
              <a:rPr sz="2800" dirty="0" smtClean="0">
                <a:solidFill>
                  <a:srgbClr val="3170BD"/>
                </a:solidFill>
                <a:latin typeface="Franklin Gothic Book" panose="020B0503020102020204" pitchFamily="34" charset="0"/>
              </a:rPr>
              <a:t>Fund Reporting and Access</a:t>
            </a:r>
            <a:endParaRPr sz="2800" dirty="0">
              <a:solidFill>
                <a:srgbClr val="3170BD"/>
              </a:solidFill>
              <a:latin typeface="Franklin Gothic Book" panose="020B0503020102020204" pitchFamily="34" charset="0"/>
            </a:endParaRPr>
          </a:p>
        </p:txBody>
      </p:sp>
      <p:sp>
        <p:nvSpPr>
          <p:cNvPr id="10" name="Content Placeholder 2"/>
          <p:cNvSpPr txBox="1">
            <a:spLocks/>
          </p:cNvSpPr>
          <p:nvPr/>
        </p:nvSpPr>
        <p:spPr>
          <a:xfrm>
            <a:off x="609600" y="1722437"/>
            <a:ext cx="3352800" cy="4525963"/>
          </a:xfrm>
          <a:prstGeom prst="rect">
            <a:avLst/>
          </a:prstGeom>
        </p:spPr>
        <p:txBody>
          <a:bodyPr>
            <a:noAutofit/>
          </a:bodyPr>
          <a:lstStyle>
            <a:lvl1pPr marL="342900" indent="-342900" algn="l" defTabSz="914400" rtl="0" eaLnBrk="1" latinLnBrk="0" hangingPunct="1">
              <a:spcBef>
                <a:spcPct val="20000"/>
              </a:spcBef>
              <a:buClr>
                <a:srgbClr val="BACEE4"/>
              </a:buClr>
              <a:buFont typeface="Wingdings 3" panose="05040102010807070707" pitchFamily="18" charset="2"/>
              <a:buChar char=""/>
              <a:defRPr lang="en-US" sz="2400" kern="1200" dirty="0" smtClean="0">
                <a:solidFill>
                  <a:srgbClr val="4D4D4D"/>
                </a:solidFill>
                <a:latin typeface="Franklin Gothic Book" panose="020B0503020102020204" pitchFamily="34" charset="0"/>
                <a:ea typeface="+mn-ea"/>
                <a:cs typeface="+mn-cs"/>
              </a:defRPr>
            </a:lvl1pPr>
            <a:lvl2pPr marL="631825" indent="-285750" algn="l" defTabSz="914400" rtl="0" eaLnBrk="1" latinLnBrk="0" hangingPunct="1">
              <a:spcBef>
                <a:spcPct val="20000"/>
              </a:spcBef>
              <a:buClr>
                <a:srgbClr val="BACEE4"/>
              </a:buClr>
              <a:buFont typeface="Wingdings 3" panose="05040102010807070707" pitchFamily="18" charset="2"/>
              <a:buChar char=""/>
              <a:defRPr lang="en-US" sz="2200" kern="1200" dirty="0" smtClean="0">
                <a:solidFill>
                  <a:srgbClr val="4D4D4D"/>
                </a:solidFill>
                <a:latin typeface="Franklin Gothic Book" panose="020B0503020102020204" pitchFamily="34" charset="0"/>
                <a:ea typeface="+mn-ea"/>
                <a:cs typeface="+mn-cs"/>
              </a:defRPr>
            </a:lvl2pPr>
            <a:lvl3pPr marL="858838" indent="-228600" algn="l" defTabSz="914400" rtl="0" eaLnBrk="1" latinLnBrk="0" hangingPunct="1">
              <a:spcBef>
                <a:spcPct val="20000"/>
              </a:spcBef>
              <a:buClr>
                <a:srgbClr val="BACEE4"/>
              </a:buClr>
              <a:buFont typeface="Wingdings 3" panose="05040102010807070707" pitchFamily="18" charset="2"/>
              <a:buChar char=""/>
              <a:defRPr lang="en-US" sz="2000" kern="1200" dirty="0" smtClean="0">
                <a:solidFill>
                  <a:srgbClr val="4D4D4D"/>
                </a:solidFill>
                <a:latin typeface="Franklin Gothic Book" panose="020B0503020102020204" pitchFamily="34" charset="0"/>
                <a:ea typeface="+mn-ea"/>
                <a:cs typeface="+mn-cs"/>
              </a:defRPr>
            </a:lvl3pPr>
            <a:lvl4pPr marL="1087438" indent="-228600" algn="l" defTabSz="914400" rtl="0" eaLnBrk="1" latinLnBrk="0" hangingPunct="1">
              <a:spcBef>
                <a:spcPct val="20000"/>
              </a:spcBef>
              <a:buClr>
                <a:srgbClr val="BACEE4"/>
              </a:buClr>
              <a:buFont typeface="Wingdings 3" panose="05040102010807070707" pitchFamily="18" charset="2"/>
              <a:buChar char=""/>
              <a:defRPr lang="en-US" sz="1800" kern="1200" dirty="0" smtClean="0">
                <a:solidFill>
                  <a:srgbClr val="4D4D4D"/>
                </a:solidFill>
                <a:latin typeface="Franklin Gothic Book" panose="020B0503020102020204" pitchFamily="34" charset="0"/>
                <a:ea typeface="+mn-ea"/>
                <a:cs typeface="+mn-cs"/>
              </a:defRPr>
            </a:lvl4pPr>
            <a:lvl5pPr marL="1316038" indent="-228600" algn="l" defTabSz="914400" rtl="0" eaLnBrk="1" latinLnBrk="0" hangingPunct="1">
              <a:spcBef>
                <a:spcPct val="20000"/>
              </a:spcBef>
              <a:buClr>
                <a:srgbClr val="BACEE4"/>
              </a:buClr>
              <a:buFont typeface="Wingdings 3" panose="05040102010807070707" pitchFamily="18" charset="2"/>
              <a:buChar char=""/>
              <a:defRPr lang="en-US" sz="1800" kern="1200" dirty="0" smtClean="0">
                <a:solidFill>
                  <a:srgbClr val="4D4D4D"/>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sz="2000" dirty="0">
                <a:solidFill>
                  <a:prstClr val="black">
                    <a:lumMod val="85000"/>
                    <a:lumOff val="15000"/>
                  </a:prstClr>
                </a:solidFill>
              </a:rPr>
              <a:t>Secure Online Access – Functionality:</a:t>
            </a:r>
          </a:p>
          <a:p>
            <a:pPr lvl="1">
              <a:spcBef>
                <a:spcPts val="0"/>
              </a:spcBef>
            </a:pPr>
            <a:r>
              <a:rPr sz="1800" dirty="0">
                <a:solidFill>
                  <a:prstClr val="black">
                    <a:lumMod val="85000"/>
                    <a:lumOff val="15000"/>
                  </a:prstClr>
                </a:solidFill>
              </a:rPr>
              <a:t>Execute transactions</a:t>
            </a:r>
          </a:p>
          <a:p>
            <a:pPr lvl="1">
              <a:spcBef>
                <a:spcPts val="0"/>
              </a:spcBef>
            </a:pPr>
            <a:r>
              <a:rPr sz="1800" dirty="0">
                <a:solidFill>
                  <a:prstClr val="black">
                    <a:lumMod val="85000"/>
                    <a:lumOff val="15000"/>
                  </a:prstClr>
                </a:solidFill>
              </a:rPr>
              <a:t>Reporting</a:t>
            </a:r>
          </a:p>
          <a:p>
            <a:pPr lvl="1">
              <a:spcBef>
                <a:spcPts val="0"/>
              </a:spcBef>
            </a:pPr>
            <a:r>
              <a:rPr sz="1800" dirty="0">
                <a:solidFill>
                  <a:prstClr val="black">
                    <a:lumMod val="85000"/>
                    <a:lumOff val="15000"/>
                  </a:prstClr>
                </a:solidFill>
              </a:rPr>
              <a:t>View activity</a:t>
            </a:r>
          </a:p>
          <a:p>
            <a:pPr lvl="1">
              <a:spcBef>
                <a:spcPts val="0"/>
              </a:spcBef>
            </a:pPr>
            <a:r>
              <a:rPr sz="1800" dirty="0">
                <a:solidFill>
                  <a:prstClr val="black">
                    <a:lumMod val="85000"/>
                    <a:lumOff val="15000"/>
                  </a:prstClr>
                </a:solidFill>
              </a:rPr>
              <a:t>View account information</a:t>
            </a:r>
          </a:p>
          <a:p>
            <a:pPr lvl="1">
              <a:spcBef>
                <a:spcPts val="0"/>
              </a:spcBef>
            </a:pPr>
            <a:r>
              <a:rPr sz="1800" dirty="0">
                <a:solidFill>
                  <a:prstClr val="black">
                    <a:lumMod val="85000"/>
                    <a:lumOff val="15000"/>
                  </a:prstClr>
                </a:solidFill>
              </a:rPr>
              <a:t>Fund information</a:t>
            </a:r>
          </a:p>
          <a:p>
            <a:pPr lvl="1">
              <a:spcBef>
                <a:spcPts val="0"/>
              </a:spcBef>
            </a:pPr>
            <a:r>
              <a:rPr sz="1800" dirty="0">
                <a:solidFill>
                  <a:prstClr val="black">
                    <a:lumMod val="85000"/>
                    <a:lumOff val="15000"/>
                  </a:prstClr>
                </a:solidFill>
              </a:rPr>
              <a:t>Fund documents</a:t>
            </a:r>
          </a:p>
          <a:p>
            <a:pPr lvl="1">
              <a:spcBef>
                <a:spcPts val="0"/>
              </a:spcBef>
            </a:pPr>
            <a:r>
              <a:rPr sz="1800" dirty="0">
                <a:solidFill>
                  <a:prstClr val="black">
                    <a:lumMod val="85000"/>
                    <a:lumOff val="15000"/>
                  </a:prstClr>
                </a:solidFill>
              </a:rPr>
              <a:t>Export to Excel for many of the GPS reports</a:t>
            </a:r>
          </a:p>
          <a:p>
            <a:pPr lvl="1">
              <a:spcBef>
                <a:spcPts val="0"/>
              </a:spcBef>
            </a:pPr>
            <a:endParaRPr sz="1800" dirty="0">
              <a:solidFill>
                <a:prstClr val="black">
                  <a:lumMod val="85000"/>
                  <a:lumOff val="15000"/>
                </a:prstClr>
              </a:solidFill>
            </a:endParaRPr>
          </a:p>
          <a:p>
            <a:pPr>
              <a:spcBef>
                <a:spcPts val="0"/>
              </a:spcBef>
            </a:pPr>
            <a:r>
              <a:rPr sz="2000" dirty="0">
                <a:solidFill>
                  <a:prstClr val="black">
                    <a:lumMod val="85000"/>
                    <a:lumOff val="15000"/>
                  </a:prstClr>
                </a:solidFill>
              </a:rPr>
              <a:t>Dedicated Service Team</a:t>
            </a:r>
          </a:p>
          <a:p>
            <a:pPr lvl="1">
              <a:spcBef>
                <a:spcPts val="0"/>
              </a:spcBef>
            </a:pPr>
            <a:r>
              <a:rPr sz="1800" dirty="0">
                <a:solidFill>
                  <a:prstClr val="black">
                    <a:lumMod val="85000"/>
                    <a:lumOff val="15000"/>
                  </a:prstClr>
                </a:solidFill>
              </a:rPr>
              <a:t>Committed Call Center service team</a:t>
            </a:r>
          </a:p>
          <a:p>
            <a:pPr lvl="1">
              <a:spcBef>
                <a:spcPts val="0"/>
              </a:spcBef>
            </a:pPr>
            <a:r>
              <a:rPr sz="1800" dirty="0">
                <a:solidFill>
                  <a:prstClr val="black">
                    <a:lumMod val="85000"/>
                    <a:lumOff val="15000"/>
                  </a:prstClr>
                </a:solidFill>
              </a:rPr>
              <a:t>MOCAAT </a:t>
            </a:r>
            <a:r>
              <a:rPr sz="1800" dirty="0" smtClean="0">
                <a:solidFill>
                  <a:prstClr val="black">
                    <a:lumMod val="85000"/>
                    <a:lumOff val="15000"/>
                  </a:prstClr>
                </a:solidFill>
              </a:rPr>
              <a:t>toll-free </a:t>
            </a:r>
            <a:r>
              <a:rPr sz="1800" dirty="0">
                <a:solidFill>
                  <a:prstClr val="black">
                    <a:lumMod val="85000"/>
                    <a:lumOff val="15000"/>
                  </a:prstClr>
                </a:solidFill>
              </a:rPr>
              <a:t>number</a:t>
            </a:r>
          </a:p>
          <a:p>
            <a:pPr lvl="1">
              <a:spcBef>
                <a:spcPts val="0"/>
              </a:spcBef>
            </a:pPr>
            <a:endParaRPr sz="1800" dirty="0">
              <a:solidFill>
                <a:prstClr val="black">
                  <a:lumMod val="85000"/>
                  <a:lumOff val="15000"/>
                </a:prstClr>
              </a:solidFill>
            </a:endParaRPr>
          </a:p>
          <a:p>
            <a:pPr lvl="1">
              <a:spcBef>
                <a:spcPts val="0"/>
              </a:spcBef>
              <a:spcAft>
                <a:spcPts val="600"/>
              </a:spcAft>
            </a:pPr>
            <a:endParaRPr sz="1100" dirty="0">
              <a:solidFill>
                <a:prstClr val="black">
                  <a:lumMod val="85000"/>
                  <a:lumOff val="15000"/>
                </a:prstClr>
              </a:solidFill>
            </a:endParaRPr>
          </a:p>
          <a:p>
            <a:pPr lvl="1">
              <a:spcBef>
                <a:spcPts val="0"/>
              </a:spcBef>
              <a:spcAft>
                <a:spcPts val="600"/>
              </a:spcAft>
            </a:pPr>
            <a:endParaRPr sz="1100" dirty="0">
              <a:solidFill>
                <a:prstClr val="black">
                  <a:lumMod val="85000"/>
                  <a:lumOff val="15000"/>
                </a:prstClr>
              </a:solidFill>
            </a:endParaRPr>
          </a:p>
          <a:p>
            <a:pPr lvl="1">
              <a:spcBef>
                <a:spcPts val="0"/>
              </a:spcBef>
              <a:spcAft>
                <a:spcPts val="600"/>
              </a:spcAft>
            </a:pPr>
            <a:endParaRPr sz="1100" dirty="0">
              <a:solidFill>
                <a:prstClr val="black">
                  <a:lumMod val="85000"/>
                  <a:lumOff val="15000"/>
                </a:prstClr>
              </a:solidFill>
            </a:endParaRPr>
          </a:p>
          <a:p>
            <a:pPr lvl="1">
              <a:spcBef>
                <a:spcPts val="0"/>
              </a:spcBef>
              <a:spcAft>
                <a:spcPts val="600"/>
              </a:spcAft>
            </a:pPr>
            <a:endParaRPr sz="1100" dirty="0">
              <a:solidFill>
                <a:prstClr val="black">
                  <a:lumMod val="85000"/>
                  <a:lumOff val="15000"/>
                </a:prstClr>
              </a:solidFill>
            </a:endParaRPr>
          </a:p>
          <a:p>
            <a:pPr lvl="1">
              <a:spcBef>
                <a:spcPts val="0"/>
              </a:spcBef>
              <a:spcAft>
                <a:spcPts val="600"/>
              </a:spcAft>
            </a:pPr>
            <a:endParaRPr sz="1100" dirty="0">
              <a:solidFill>
                <a:prstClr val="black">
                  <a:lumMod val="85000"/>
                  <a:lumOff val="15000"/>
                </a:prstClr>
              </a:solidFill>
            </a:endParaRPr>
          </a:p>
          <a:p>
            <a:pPr lvl="1"/>
            <a:endParaRPr sz="1800" dirty="0"/>
          </a:p>
        </p:txBody>
      </p:sp>
      <p:grpSp>
        <p:nvGrpSpPr>
          <p:cNvPr id="5" name="Group 4"/>
          <p:cNvGrpSpPr/>
          <p:nvPr/>
        </p:nvGrpSpPr>
        <p:grpSpPr>
          <a:xfrm>
            <a:off x="4139173" y="1905000"/>
            <a:ext cx="4700027" cy="4045744"/>
            <a:chOff x="4139173" y="2053020"/>
            <a:chExt cx="4700027" cy="4045744"/>
          </a:xfrm>
        </p:grpSpPr>
        <p:grpSp>
          <p:nvGrpSpPr>
            <p:cNvPr id="6" name="Group 5"/>
            <p:cNvGrpSpPr/>
            <p:nvPr/>
          </p:nvGrpSpPr>
          <p:grpSpPr>
            <a:xfrm>
              <a:off x="4139173" y="2053020"/>
              <a:ext cx="4700027" cy="4045744"/>
              <a:chOff x="4139173" y="2053020"/>
              <a:chExt cx="4700027" cy="4045744"/>
            </a:xfrm>
          </p:grpSpPr>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39173" y="2053020"/>
                <a:ext cx="4700027" cy="40457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50038" y="2814850"/>
                <a:ext cx="3244212" cy="32839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190999" y="2062545"/>
              <a:ext cx="762002" cy="762002"/>
            </a:xfrm>
            <a:prstGeom prst="rect">
              <a:avLst/>
            </a:prstGeom>
          </p:spPr>
        </p:pic>
      </p:grpSp>
      <p:sp>
        <p:nvSpPr>
          <p:cNvPr id="2" name="Rectangle 1"/>
          <p:cNvSpPr/>
          <p:nvPr/>
        </p:nvSpPr>
        <p:spPr>
          <a:xfrm>
            <a:off x="4139173" y="1981200"/>
            <a:ext cx="890027" cy="6856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191000" y="2271743"/>
            <a:ext cx="1160124" cy="333316"/>
          </a:xfrm>
          <a:prstGeom prst="rect">
            <a:avLst/>
          </a:prstGeom>
        </p:spPr>
      </p:pic>
    </p:spTree>
    <p:extLst>
      <p:ext uri="{BB962C8B-B14F-4D97-AF65-F5344CB8AC3E}">
        <p14:creationId xmlns:p14="http://schemas.microsoft.com/office/powerpoint/2010/main" xmlns="" val="4067484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6944833" y="6492875"/>
            <a:ext cx="2057400" cy="365125"/>
          </a:xfrm>
        </p:spPr>
        <p:txBody>
          <a:bodyPr/>
          <a:lstStyle/>
          <a:p>
            <a:fld id="{1281FA5A-F18B-5E45-A32D-A549B236FBF4}" type="slidenum">
              <a:rPr lang="en-US">
                <a:solidFill>
                  <a:schemeClr val="bg1"/>
                </a:solidFill>
                <a:latin typeface="Franklin Gothic Book" panose="020B0503020102020204" pitchFamily="34" charset="0"/>
                <a:ea typeface="+mn-ea"/>
                <a:cs typeface="+mn-cs"/>
              </a:rPr>
              <a:pPr/>
              <a:t>13</a:t>
            </a:fld>
            <a:endParaRPr lang="en-US" dirty="0">
              <a:solidFill>
                <a:schemeClr val="bg1"/>
              </a:solidFill>
              <a:latin typeface="Franklin Gothic Book" panose="020B0503020102020204" pitchFamily="34" charset="0"/>
              <a:ea typeface="+mn-ea"/>
              <a:cs typeface="+mn-cs"/>
            </a:endParaRPr>
          </a:p>
        </p:txBody>
      </p:sp>
      <p:sp>
        <p:nvSpPr>
          <p:cNvPr id="11" name="Title 4"/>
          <p:cNvSpPr txBox="1">
            <a:spLocks/>
          </p:cNvSpPr>
          <p:nvPr/>
        </p:nvSpPr>
        <p:spPr>
          <a:xfrm>
            <a:off x="609600" y="1219200"/>
            <a:ext cx="8229600" cy="685800"/>
          </a:xfrm>
          <a:prstGeom prst="rect">
            <a:avLst/>
          </a:prstGeom>
        </p:spPr>
        <p:txBody>
          <a:bodyPr/>
          <a:lstStyle>
            <a:lvl1pPr algn="l" defTabSz="914400" rtl="0" eaLnBrk="1" latinLnBrk="0" hangingPunct="1">
              <a:spcBef>
                <a:spcPct val="0"/>
              </a:spcBef>
              <a:buNone/>
              <a:defRPr lang="en-US" sz="2600" b="0" i="0" kern="1200">
                <a:solidFill>
                  <a:srgbClr val="4381CF"/>
                </a:solidFill>
                <a:latin typeface="Ratio Modern" charset="0"/>
                <a:ea typeface="Ratio Modern" charset="0"/>
                <a:cs typeface="Ratio Modern" charset="0"/>
              </a:defRPr>
            </a:lvl1pPr>
          </a:lstStyle>
          <a:p>
            <a:pPr algn="ctr"/>
            <a:r>
              <a:rPr lang="en-US" sz="2800" dirty="0" smtClean="0">
                <a:solidFill>
                  <a:srgbClr val="3170BD"/>
                </a:solidFill>
                <a:latin typeface="Franklin Gothic Book" panose="020B0503020102020204" pitchFamily="34" charset="0"/>
              </a:rPr>
              <a:t>Fixed Term Services </a:t>
            </a:r>
          </a:p>
          <a:p>
            <a:endParaRPr lang="en-US" sz="2800" dirty="0">
              <a:solidFill>
                <a:srgbClr val="3170BD"/>
              </a:solidFill>
              <a:latin typeface="Franklin Gothic Book" panose="020B0503020102020204" pitchFamily="34" charset="0"/>
            </a:endParaRPr>
          </a:p>
        </p:txBody>
      </p:sp>
      <p:sp>
        <p:nvSpPr>
          <p:cNvPr id="12" name="Content Placeholder 2"/>
          <p:cNvSpPr txBox="1">
            <a:spLocks/>
          </p:cNvSpPr>
          <p:nvPr/>
        </p:nvSpPr>
        <p:spPr>
          <a:xfrm>
            <a:off x="609600" y="1951025"/>
            <a:ext cx="7924800" cy="4525963"/>
          </a:xfrm>
          <a:prstGeom prst="rect">
            <a:avLst/>
          </a:prstGeom>
        </p:spPr>
        <p:txBody>
          <a:bodyPr>
            <a:noAutofit/>
          </a:bodyPr>
          <a:lstStyle>
            <a:lvl1pPr marL="342900" indent="-342900" algn="l" defTabSz="914400" rtl="0" eaLnBrk="1" latinLnBrk="0" hangingPunct="1">
              <a:spcBef>
                <a:spcPct val="20000"/>
              </a:spcBef>
              <a:buClr>
                <a:srgbClr val="BACEE4"/>
              </a:buClr>
              <a:buFont typeface="Wingdings 3" panose="05040102010807070707" pitchFamily="18" charset="2"/>
              <a:buChar char=""/>
              <a:defRPr lang="en-US" sz="2400" kern="1200" dirty="0" smtClean="0">
                <a:solidFill>
                  <a:srgbClr val="4D4D4D"/>
                </a:solidFill>
                <a:latin typeface="Franklin Gothic Book" panose="020B0503020102020204" pitchFamily="34" charset="0"/>
                <a:ea typeface="+mn-ea"/>
                <a:cs typeface="+mn-cs"/>
              </a:defRPr>
            </a:lvl1pPr>
            <a:lvl2pPr marL="631825" indent="-285750" algn="l" defTabSz="914400" rtl="0" eaLnBrk="1" latinLnBrk="0" hangingPunct="1">
              <a:spcBef>
                <a:spcPct val="20000"/>
              </a:spcBef>
              <a:buClr>
                <a:srgbClr val="BACEE4"/>
              </a:buClr>
              <a:buFont typeface="Wingdings 3" panose="05040102010807070707" pitchFamily="18" charset="2"/>
              <a:buChar char=""/>
              <a:defRPr lang="en-US" sz="2200" kern="1200" dirty="0" smtClean="0">
                <a:solidFill>
                  <a:srgbClr val="4D4D4D"/>
                </a:solidFill>
                <a:latin typeface="Franklin Gothic Book" panose="020B0503020102020204" pitchFamily="34" charset="0"/>
                <a:ea typeface="+mn-ea"/>
                <a:cs typeface="+mn-cs"/>
              </a:defRPr>
            </a:lvl2pPr>
            <a:lvl3pPr marL="858838" indent="-228600" algn="l" defTabSz="914400" rtl="0" eaLnBrk="1" latinLnBrk="0" hangingPunct="1">
              <a:spcBef>
                <a:spcPct val="20000"/>
              </a:spcBef>
              <a:buClr>
                <a:srgbClr val="BACEE4"/>
              </a:buClr>
              <a:buFont typeface="Wingdings 3" panose="05040102010807070707" pitchFamily="18" charset="2"/>
              <a:buChar char=""/>
              <a:defRPr lang="en-US" sz="2000" kern="1200" dirty="0" smtClean="0">
                <a:solidFill>
                  <a:srgbClr val="4D4D4D"/>
                </a:solidFill>
                <a:latin typeface="Franklin Gothic Book" panose="020B0503020102020204" pitchFamily="34" charset="0"/>
                <a:ea typeface="+mn-ea"/>
                <a:cs typeface="+mn-cs"/>
              </a:defRPr>
            </a:lvl3pPr>
            <a:lvl4pPr marL="1087438" indent="-228600" algn="l" defTabSz="914400" rtl="0" eaLnBrk="1" latinLnBrk="0" hangingPunct="1">
              <a:spcBef>
                <a:spcPct val="20000"/>
              </a:spcBef>
              <a:buClr>
                <a:srgbClr val="BACEE4"/>
              </a:buClr>
              <a:buFont typeface="Wingdings 3" panose="05040102010807070707" pitchFamily="18" charset="2"/>
              <a:buChar char=""/>
              <a:defRPr lang="en-US" sz="1800" kern="1200" dirty="0" smtClean="0">
                <a:solidFill>
                  <a:srgbClr val="4D4D4D"/>
                </a:solidFill>
                <a:latin typeface="Franklin Gothic Book" panose="020B0503020102020204" pitchFamily="34" charset="0"/>
                <a:ea typeface="+mn-ea"/>
                <a:cs typeface="+mn-cs"/>
              </a:defRPr>
            </a:lvl4pPr>
            <a:lvl5pPr marL="1316038" indent="-228600" algn="l" defTabSz="914400" rtl="0" eaLnBrk="1" latinLnBrk="0" hangingPunct="1">
              <a:spcBef>
                <a:spcPct val="20000"/>
              </a:spcBef>
              <a:buClr>
                <a:srgbClr val="BACEE4"/>
              </a:buClr>
              <a:buFont typeface="Wingdings 3" panose="05040102010807070707" pitchFamily="18" charset="2"/>
              <a:buChar char=""/>
              <a:defRPr lang="en-US" sz="1800" kern="1200" dirty="0" smtClean="0">
                <a:solidFill>
                  <a:srgbClr val="4D4D4D"/>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r>
              <a:rPr lang="en-US" sz="2200" dirty="0">
                <a:solidFill>
                  <a:schemeClr val="tx1">
                    <a:lumMod val="85000"/>
                    <a:lumOff val="15000"/>
                  </a:schemeClr>
                </a:solidFill>
              </a:rPr>
              <a:t>Offer a wide range of Fixed Term investments</a:t>
            </a:r>
          </a:p>
          <a:p>
            <a:pPr>
              <a:spcBef>
                <a:spcPts val="0"/>
              </a:spcBef>
              <a:spcAft>
                <a:spcPts val="1200"/>
              </a:spcAft>
            </a:pPr>
            <a:r>
              <a:rPr lang="en-US" sz="2200" dirty="0">
                <a:solidFill>
                  <a:schemeClr val="tx1">
                    <a:lumMod val="85000"/>
                    <a:lumOff val="15000"/>
                  </a:schemeClr>
                </a:solidFill>
              </a:rPr>
              <a:t>PMA Bank Funding – </a:t>
            </a:r>
            <a:r>
              <a:rPr lang="en-US" sz="2200" b="1" dirty="0">
                <a:solidFill>
                  <a:schemeClr val="tx1">
                    <a:lumMod val="85000"/>
                    <a:lumOff val="15000"/>
                  </a:schemeClr>
                </a:solidFill>
              </a:rPr>
              <a:t>use local banks</a:t>
            </a:r>
          </a:p>
          <a:p>
            <a:pPr>
              <a:spcBef>
                <a:spcPts val="0"/>
              </a:spcBef>
            </a:pPr>
            <a:r>
              <a:rPr lang="en-US" sz="2200" dirty="0">
                <a:solidFill>
                  <a:schemeClr val="tx1">
                    <a:lumMod val="85000"/>
                    <a:lumOff val="15000"/>
                  </a:schemeClr>
                </a:solidFill>
              </a:rPr>
              <a:t>Service programs that provide value and efficiency for the Participant’s overall investment process</a:t>
            </a:r>
          </a:p>
          <a:p>
            <a:pPr lvl="1">
              <a:spcBef>
                <a:spcPts val="0"/>
              </a:spcBef>
            </a:pPr>
            <a:r>
              <a:rPr lang="en-US" sz="2000" dirty="0">
                <a:solidFill>
                  <a:schemeClr val="tx1">
                    <a:lumMod val="85000"/>
                    <a:lumOff val="15000"/>
                  </a:schemeClr>
                </a:solidFill>
              </a:rPr>
              <a:t>Cash Flow Management and Bond Proceeds Management</a:t>
            </a:r>
          </a:p>
          <a:p>
            <a:pPr lvl="1">
              <a:spcBef>
                <a:spcPts val="0"/>
              </a:spcBef>
              <a:spcAft>
                <a:spcPts val="1200"/>
              </a:spcAft>
            </a:pPr>
            <a:r>
              <a:rPr lang="en-US" sz="2000" dirty="0">
                <a:solidFill>
                  <a:schemeClr val="tx1">
                    <a:lumMod val="85000"/>
                    <a:lumOff val="15000"/>
                  </a:schemeClr>
                </a:solidFill>
              </a:rPr>
              <a:t>No additional fee for these </a:t>
            </a:r>
            <a:r>
              <a:rPr lang="en-US" sz="2000" dirty="0" smtClean="0">
                <a:solidFill>
                  <a:schemeClr val="tx1">
                    <a:lumMod val="85000"/>
                    <a:lumOff val="15000"/>
                  </a:schemeClr>
                </a:solidFill>
              </a:rPr>
              <a:t>services</a:t>
            </a:r>
          </a:p>
          <a:p>
            <a:pPr marL="342900" lvl="1" indent="-342900">
              <a:spcBef>
                <a:spcPts val="0"/>
              </a:spcBef>
              <a:spcAft>
                <a:spcPts val="1200"/>
              </a:spcAft>
            </a:pPr>
            <a:r>
              <a:rPr lang="en-US" dirty="0" smtClean="0">
                <a:solidFill>
                  <a:schemeClr val="tx1">
                    <a:lumMod val="85000"/>
                    <a:lumOff val="15000"/>
                  </a:schemeClr>
                </a:solidFill>
              </a:rPr>
              <a:t>Fully </a:t>
            </a:r>
            <a:r>
              <a:rPr lang="en-US" dirty="0">
                <a:solidFill>
                  <a:schemeClr val="tx1">
                    <a:lumMod val="85000"/>
                    <a:lumOff val="15000"/>
                  </a:schemeClr>
                </a:solidFill>
              </a:rPr>
              <a:t>consolidated reporting for Participants</a:t>
            </a:r>
          </a:p>
          <a:p>
            <a:pPr lvl="1">
              <a:spcBef>
                <a:spcPts val="0"/>
              </a:spcBef>
              <a:spcAft>
                <a:spcPts val="600"/>
              </a:spcAft>
            </a:pPr>
            <a:endParaRPr lang="en-US" sz="1100" dirty="0" smtClean="0">
              <a:solidFill>
                <a:schemeClr val="tx1">
                  <a:lumMod val="85000"/>
                  <a:lumOff val="15000"/>
                </a:schemeClr>
              </a:solidFill>
            </a:endParaRPr>
          </a:p>
          <a:p>
            <a:pPr lvl="1">
              <a:spcBef>
                <a:spcPts val="0"/>
              </a:spcBef>
              <a:spcAft>
                <a:spcPts val="600"/>
              </a:spcAft>
            </a:pPr>
            <a:endParaRPr lang="en-US" sz="1100" dirty="0" smtClean="0">
              <a:solidFill>
                <a:schemeClr val="tx1">
                  <a:lumMod val="85000"/>
                  <a:lumOff val="15000"/>
                </a:schemeClr>
              </a:solidFill>
            </a:endParaRPr>
          </a:p>
          <a:p>
            <a:pPr lvl="1">
              <a:spcBef>
                <a:spcPts val="0"/>
              </a:spcBef>
              <a:spcAft>
                <a:spcPts val="600"/>
              </a:spcAft>
            </a:pPr>
            <a:endParaRPr lang="en-US" sz="1100" dirty="0" smtClean="0">
              <a:solidFill>
                <a:schemeClr val="tx1">
                  <a:lumMod val="85000"/>
                  <a:lumOff val="15000"/>
                </a:schemeClr>
              </a:solidFill>
            </a:endParaRPr>
          </a:p>
          <a:p>
            <a:pPr lvl="1">
              <a:spcBef>
                <a:spcPts val="0"/>
              </a:spcBef>
              <a:spcAft>
                <a:spcPts val="600"/>
              </a:spcAft>
            </a:pPr>
            <a:endParaRPr lang="en-US" sz="1100" dirty="0" smtClean="0">
              <a:solidFill>
                <a:schemeClr val="tx1">
                  <a:lumMod val="85000"/>
                  <a:lumOff val="15000"/>
                </a:schemeClr>
              </a:solidFill>
            </a:endParaRPr>
          </a:p>
          <a:p>
            <a:pPr lvl="1">
              <a:spcBef>
                <a:spcPts val="0"/>
              </a:spcBef>
              <a:spcAft>
                <a:spcPts val="600"/>
              </a:spcAft>
            </a:pPr>
            <a:endParaRPr lang="en-US" sz="1100" dirty="0" smtClean="0">
              <a:solidFill>
                <a:schemeClr val="tx1">
                  <a:lumMod val="85000"/>
                  <a:lumOff val="15000"/>
                </a:schemeClr>
              </a:solidFill>
            </a:endParaRPr>
          </a:p>
          <a:p>
            <a:pPr lvl="1"/>
            <a:endParaRPr lang="en-US" sz="1800" dirty="0"/>
          </a:p>
        </p:txBody>
      </p:sp>
    </p:spTree>
    <p:extLst>
      <p:ext uri="{BB962C8B-B14F-4D97-AF65-F5344CB8AC3E}">
        <p14:creationId xmlns:p14="http://schemas.microsoft.com/office/powerpoint/2010/main" xmlns="" val="1412489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4062" y="1600200"/>
            <a:ext cx="8227538" cy="4168969"/>
          </a:xfrm>
          <a:prstGeom prst="rect">
            <a:avLst/>
          </a:prstGeom>
        </p:spPr>
        <p:txBody>
          <a:bodyPr vert="horz" wrap="square" lIns="0" tIns="151010" rIns="0" bIns="0" rtlCol="0">
            <a:spAutoFit/>
          </a:bodyPr>
          <a:lstStyle/>
          <a:p>
            <a:pPr marL="318546" indent="-342900">
              <a:spcBef>
                <a:spcPts val="1189"/>
              </a:spcBef>
              <a:buClr>
                <a:srgbClr val="BACEE4"/>
              </a:buClr>
              <a:buFont typeface="Wingdings 3" panose="05040102010807070707" pitchFamily="18" charset="2"/>
              <a:buChar char=""/>
              <a:tabLst>
                <a:tab pos="318546" algn="l"/>
                <a:tab pos="319115" algn="l"/>
              </a:tabLst>
            </a:pPr>
            <a:r>
              <a:rPr lang="en-US" sz="2200" dirty="0">
                <a:solidFill>
                  <a:schemeClr val="tx1">
                    <a:lumMod val="85000"/>
                    <a:lumOff val="15000"/>
                  </a:schemeClr>
                </a:solidFill>
                <a:latin typeface="Franklin Gothic Book" panose="020B0503020102020204" pitchFamily="34" charset="0"/>
              </a:rPr>
              <a:t>Understanding credit quality</a:t>
            </a:r>
          </a:p>
          <a:p>
            <a:pPr marL="678120" lvl="1" indent="-342900">
              <a:spcAft>
                <a:spcPts val="400"/>
              </a:spcAft>
              <a:buClr>
                <a:srgbClr val="BACEE4"/>
              </a:buClr>
              <a:buSzPct val="68750"/>
              <a:buFont typeface="Wingdings 3" panose="05040102010807070707" pitchFamily="18" charset="2"/>
              <a:buChar char=""/>
              <a:tabLst>
                <a:tab pos="677550" algn="l"/>
                <a:tab pos="678120" algn="l"/>
              </a:tabLst>
            </a:pPr>
            <a:r>
              <a:rPr lang="en-US" sz="2000" dirty="0">
                <a:solidFill>
                  <a:schemeClr val="tx1">
                    <a:lumMod val="85000"/>
                    <a:lumOff val="15000"/>
                  </a:schemeClr>
                </a:solidFill>
                <a:latin typeface="Franklin Gothic Book" panose="020B0503020102020204" pitchFamily="34" charset="0"/>
              </a:rPr>
              <a:t>Is the bank "well capitalized"?</a:t>
            </a:r>
          </a:p>
          <a:p>
            <a:pPr marL="678120" lvl="1" indent="-342900">
              <a:spcAft>
                <a:spcPts val="400"/>
              </a:spcAft>
              <a:buClr>
                <a:srgbClr val="BACEE4"/>
              </a:buClr>
              <a:buSzPct val="68750"/>
              <a:buFont typeface="Wingdings 3" panose="05040102010807070707" pitchFamily="18" charset="2"/>
              <a:buChar char=""/>
              <a:tabLst>
                <a:tab pos="677550" algn="l"/>
                <a:tab pos="678120" algn="l"/>
              </a:tabLst>
            </a:pPr>
            <a:r>
              <a:rPr lang="en-US" sz="2000" dirty="0">
                <a:solidFill>
                  <a:schemeClr val="tx1">
                    <a:lumMod val="85000"/>
                    <a:lumOff val="15000"/>
                  </a:schemeClr>
                </a:solidFill>
                <a:latin typeface="Franklin Gothic Book" panose="020B0503020102020204" pitchFamily="34" charset="0"/>
              </a:rPr>
              <a:t>What type and quality of loans are made?</a:t>
            </a:r>
          </a:p>
          <a:p>
            <a:pPr marL="678120" lvl="1" indent="-342900">
              <a:spcAft>
                <a:spcPts val="400"/>
              </a:spcAft>
              <a:buClr>
                <a:srgbClr val="BACEE4"/>
              </a:buClr>
              <a:buSzPct val="68750"/>
              <a:buFont typeface="Wingdings 3" panose="05040102010807070707" pitchFamily="18" charset="2"/>
              <a:buChar char=""/>
              <a:tabLst>
                <a:tab pos="677550" algn="l"/>
                <a:tab pos="678120" algn="l"/>
              </a:tabLst>
            </a:pPr>
            <a:r>
              <a:rPr lang="en-US" sz="2000" dirty="0">
                <a:solidFill>
                  <a:schemeClr val="tx1">
                    <a:lumMod val="85000"/>
                    <a:lumOff val="15000"/>
                  </a:schemeClr>
                </a:solidFill>
                <a:latin typeface="Franklin Gothic Book" panose="020B0503020102020204" pitchFamily="34" charset="0"/>
              </a:rPr>
              <a:t>How profitable is the bank and what is the trend?</a:t>
            </a:r>
          </a:p>
          <a:p>
            <a:pPr marL="678120" lvl="1" indent="-342900">
              <a:buClr>
                <a:srgbClr val="BACEE4"/>
              </a:buClr>
              <a:buSzPct val="68750"/>
              <a:buFont typeface="Wingdings 3" panose="05040102010807070707" pitchFamily="18" charset="2"/>
              <a:buChar char=""/>
              <a:tabLst>
                <a:tab pos="677550" algn="l"/>
                <a:tab pos="678120" algn="l"/>
              </a:tabLst>
            </a:pPr>
            <a:r>
              <a:rPr lang="en-US" sz="2000" dirty="0">
                <a:solidFill>
                  <a:schemeClr val="tx1">
                    <a:lumMod val="85000"/>
                    <a:lumOff val="15000"/>
                  </a:schemeClr>
                </a:solidFill>
                <a:latin typeface="Franklin Gothic Book" panose="020B0503020102020204" pitchFamily="34" charset="0"/>
              </a:rPr>
              <a:t>Does the bank face liquidity challenges?</a:t>
            </a:r>
          </a:p>
          <a:p>
            <a:pPr marL="318546" indent="-342900">
              <a:spcBef>
                <a:spcPts val="1050"/>
              </a:spcBef>
              <a:buClr>
                <a:srgbClr val="BACEE4"/>
              </a:buClr>
              <a:buFont typeface="Wingdings 3" panose="05040102010807070707" pitchFamily="18" charset="2"/>
              <a:buChar char=""/>
              <a:tabLst>
                <a:tab pos="318546" algn="l"/>
                <a:tab pos="319115" algn="l"/>
              </a:tabLst>
            </a:pPr>
            <a:r>
              <a:rPr lang="en-US" sz="2200" dirty="0">
                <a:solidFill>
                  <a:schemeClr val="tx1">
                    <a:lumMod val="85000"/>
                    <a:lumOff val="15000"/>
                  </a:schemeClr>
                </a:solidFill>
                <a:latin typeface="Franklin Gothic Book" panose="020B0503020102020204" pitchFamily="34" charset="0"/>
              </a:rPr>
              <a:t>Other considerations</a:t>
            </a:r>
          </a:p>
          <a:p>
            <a:pPr marL="678120" lvl="1" indent="-342900">
              <a:spcAft>
                <a:spcPts val="400"/>
              </a:spcAft>
              <a:buClr>
                <a:srgbClr val="BACEE4"/>
              </a:buClr>
              <a:buSzPct val="68750"/>
              <a:buFont typeface="Wingdings 3" panose="05040102010807070707" pitchFamily="18" charset="2"/>
              <a:buChar char=""/>
              <a:tabLst>
                <a:tab pos="677550" algn="l"/>
                <a:tab pos="678120" algn="l"/>
              </a:tabLst>
            </a:pPr>
            <a:r>
              <a:rPr lang="en-US" sz="2000" dirty="0">
                <a:solidFill>
                  <a:schemeClr val="tx1">
                    <a:lumMod val="85000"/>
                    <a:lumOff val="15000"/>
                  </a:schemeClr>
                </a:solidFill>
                <a:latin typeface="Franklin Gothic Book" panose="020B0503020102020204" pitchFamily="34" charset="0"/>
              </a:rPr>
              <a:t>Does this investment hold undue headline risk?</a:t>
            </a:r>
          </a:p>
          <a:p>
            <a:pPr marL="678120" lvl="1" indent="-342900">
              <a:buClr>
                <a:srgbClr val="BACEE4"/>
              </a:buClr>
              <a:buSzPct val="68750"/>
              <a:buFont typeface="Wingdings 3" panose="05040102010807070707" pitchFamily="18" charset="2"/>
              <a:buChar char=""/>
              <a:tabLst>
                <a:tab pos="677550" algn="l"/>
                <a:tab pos="678120" algn="l"/>
              </a:tabLst>
            </a:pPr>
            <a:r>
              <a:rPr lang="en-US" sz="2000" dirty="0">
                <a:solidFill>
                  <a:schemeClr val="tx1">
                    <a:lumMod val="85000"/>
                    <a:lumOff val="15000"/>
                  </a:schemeClr>
                </a:solidFill>
                <a:latin typeface="Franklin Gothic Book" panose="020B0503020102020204" pitchFamily="34" charset="0"/>
              </a:rPr>
              <a:t>Has the institution or management faced regulatory issues?</a:t>
            </a:r>
          </a:p>
          <a:p>
            <a:pPr marL="318546" indent="-342900">
              <a:spcBef>
                <a:spcPts val="1050"/>
              </a:spcBef>
              <a:buClr>
                <a:srgbClr val="BACEE4"/>
              </a:buClr>
              <a:buFont typeface="Wingdings 3" panose="05040102010807070707" pitchFamily="18" charset="2"/>
              <a:buChar char=""/>
              <a:tabLst>
                <a:tab pos="318546" algn="l"/>
                <a:tab pos="319115" algn="l"/>
              </a:tabLst>
            </a:pPr>
            <a:r>
              <a:rPr lang="en-US" sz="2200" dirty="0">
                <a:solidFill>
                  <a:schemeClr val="tx1">
                    <a:lumMod val="85000"/>
                    <a:lumOff val="15000"/>
                  </a:schemeClr>
                </a:solidFill>
                <a:latin typeface="Franklin Gothic Book" panose="020B0503020102020204" pitchFamily="34" charset="0"/>
              </a:rPr>
              <a:t>Ongoing surveillance of credit quality is critical</a:t>
            </a:r>
          </a:p>
          <a:p>
            <a:pPr marL="678120" lvl="1" indent="-342900">
              <a:spcAft>
                <a:spcPts val="400"/>
              </a:spcAft>
              <a:buClr>
                <a:srgbClr val="BACEE4"/>
              </a:buClr>
              <a:buSzPct val="68750"/>
              <a:buFont typeface="Wingdings 3" panose="05040102010807070707" pitchFamily="18" charset="2"/>
              <a:buChar char=""/>
              <a:tabLst>
                <a:tab pos="677550" algn="l"/>
                <a:tab pos="678120" algn="l"/>
              </a:tabLst>
            </a:pPr>
            <a:r>
              <a:rPr lang="en-US" sz="2000" dirty="0">
                <a:solidFill>
                  <a:schemeClr val="tx1">
                    <a:lumMod val="85000"/>
                    <a:lumOff val="15000"/>
                  </a:schemeClr>
                </a:solidFill>
                <a:latin typeface="Franklin Gothic Book" panose="020B0503020102020204" pitchFamily="34" charset="0"/>
              </a:rPr>
              <a:t>How is performance changing at the bank?</a:t>
            </a:r>
          </a:p>
          <a:p>
            <a:pPr marL="678120" lvl="1" indent="-342900">
              <a:buClr>
                <a:srgbClr val="BACEE4"/>
              </a:buClr>
              <a:buSzPct val="68750"/>
              <a:buFont typeface="Wingdings 3" panose="05040102010807070707" pitchFamily="18" charset="2"/>
              <a:buChar char=""/>
              <a:tabLst>
                <a:tab pos="677550" algn="l"/>
                <a:tab pos="678120" algn="l"/>
              </a:tabLst>
            </a:pPr>
            <a:r>
              <a:rPr lang="en-US" sz="2000" dirty="0">
                <a:solidFill>
                  <a:schemeClr val="tx1">
                    <a:lumMod val="85000"/>
                    <a:lumOff val="15000"/>
                  </a:schemeClr>
                </a:solidFill>
                <a:latin typeface="Franklin Gothic Book" panose="020B0503020102020204" pitchFamily="34" charset="0"/>
              </a:rPr>
              <a:t>What trends are developing in the banking industry?</a:t>
            </a:r>
          </a:p>
        </p:txBody>
      </p:sp>
      <p:sp>
        <p:nvSpPr>
          <p:cNvPr id="3" name="object 3"/>
          <p:cNvSpPr txBox="1">
            <a:spLocks noGrp="1"/>
          </p:cNvSpPr>
          <p:nvPr>
            <p:ph type="title"/>
          </p:nvPr>
        </p:nvSpPr>
        <p:spPr>
          <a:xfrm>
            <a:off x="735595" y="1219200"/>
            <a:ext cx="4335560" cy="442395"/>
          </a:xfrm>
          <a:prstGeom prst="rect">
            <a:avLst/>
          </a:prstGeom>
        </p:spPr>
        <p:txBody>
          <a:bodyPr vert="horz" wrap="square" lIns="0" tIns="11397" rIns="0" bIns="0" rtlCol="0">
            <a:spAutoFit/>
          </a:bodyPr>
          <a:lstStyle/>
          <a:p>
            <a:pPr marL="11397">
              <a:spcBef>
                <a:spcPts val="90"/>
              </a:spcBef>
            </a:pPr>
            <a:r>
              <a:rPr lang="en-US" sz="2800" dirty="0" smtClean="0">
                <a:solidFill>
                  <a:srgbClr val="3170BD"/>
                </a:solidFill>
                <a:ea typeface="Ratio Modern" charset="0"/>
                <a:cs typeface="Ratio Modern" charset="0"/>
              </a:rPr>
              <a:t>Bank Analysis</a:t>
            </a:r>
            <a:endParaRPr lang="en-US" sz="2800" dirty="0">
              <a:solidFill>
                <a:srgbClr val="3170BD"/>
              </a:solidFill>
              <a:ea typeface="Ratio Modern" charset="0"/>
              <a:cs typeface="Ratio Modern" charset="0"/>
            </a:endParaRPr>
          </a:p>
        </p:txBody>
      </p:sp>
      <p:sp>
        <p:nvSpPr>
          <p:cNvPr id="4" name="Slide Number Placeholder 2"/>
          <p:cNvSpPr>
            <a:spLocks noGrp="1"/>
          </p:cNvSpPr>
          <p:nvPr>
            <p:ph type="sldNum" sz="quarter" idx="4294967295"/>
          </p:nvPr>
        </p:nvSpPr>
        <p:spPr>
          <a:xfrm>
            <a:off x="6944833" y="6492875"/>
            <a:ext cx="2057400" cy="365125"/>
          </a:xfrm>
          <a:prstGeom prst="rect">
            <a:avLst/>
          </a:prstGeom>
        </p:spPr>
        <p:txBody>
          <a:bodyPr vert="horz" lIns="91440" tIns="45720" rIns="91440" bIns="45720" rtlCol="0" anchor="ctr"/>
          <a:lstStyle/>
          <a:p>
            <a:pPr algn="r"/>
            <a:fld id="{1281FA5A-F18B-5E45-A32D-A549B236FBF4}" type="slidenum">
              <a:rPr lang="en-US" sz="1000">
                <a:solidFill>
                  <a:schemeClr val="bg1"/>
                </a:solidFill>
                <a:latin typeface="Franklin Gothic Book" panose="020B0503020102020204" pitchFamily="34" charset="0"/>
              </a:rPr>
              <a:pPr algn="r"/>
              <a:t>14</a:t>
            </a:fld>
            <a:endParaRPr lang="en-US" sz="1000"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xmlns="" val="2550498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object 42"/>
          <p:cNvSpPr txBox="1">
            <a:spLocks noGrp="1"/>
          </p:cNvSpPr>
          <p:nvPr>
            <p:ph type="title"/>
          </p:nvPr>
        </p:nvSpPr>
        <p:spPr>
          <a:xfrm>
            <a:off x="0" y="1219200"/>
            <a:ext cx="9144000" cy="442395"/>
          </a:xfrm>
          <a:prstGeom prst="rect">
            <a:avLst/>
          </a:prstGeom>
        </p:spPr>
        <p:txBody>
          <a:bodyPr vert="horz" wrap="square" lIns="0" tIns="11397" rIns="0" bIns="0" rtlCol="0">
            <a:spAutoFit/>
          </a:bodyPr>
          <a:lstStyle/>
          <a:p>
            <a:pPr marL="11397" algn="ctr">
              <a:spcBef>
                <a:spcPts val="90"/>
              </a:spcBef>
            </a:pPr>
            <a:r>
              <a:rPr lang="en-US" sz="2800" dirty="0" smtClean="0">
                <a:solidFill>
                  <a:srgbClr val="3170BD"/>
                </a:solidFill>
                <a:ea typeface="Ratio Modern" charset="0"/>
                <a:cs typeface="Ratio Modern" charset="0"/>
              </a:rPr>
              <a:t>Bond Proceeds Management Program</a:t>
            </a:r>
            <a:endParaRPr lang="en-US" sz="2800" dirty="0">
              <a:solidFill>
                <a:srgbClr val="3170BD"/>
              </a:solidFill>
              <a:ea typeface="Ratio Modern" charset="0"/>
              <a:cs typeface="Ratio Modern"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74218" y="1805762"/>
            <a:ext cx="5969582"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Slide Number Placeholder 2"/>
          <p:cNvSpPr>
            <a:spLocks noGrp="1"/>
          </p:cNvSpPr>
          <p:nvPr>
            <p:ph type="sldNum" sz="quarter" idx="4294967295"/>
          </p:nvPr>
        </p:nvSpPr>
        <p:spPr>
          <a:xfrm>
            <a:off x="6944833" y="6492875"/>
            <a:ext cx="2057400" cy="365125"/>
          </a:xfrm>
          <a:prstGeom prst="rect">
            <a:avLst/>
          </a:prstGeom>
        </p:spPr>
        <p:txBody>
          <a:bodyPr vert="horz" lIns="91440" tIns="45720" rIns="91440" bIns="45720" rtlCol="0" anchor="ctr"/>
          <a:lstStyle/>
          <a:p>
            <a:fld id="{1281FA5A-F18B-5E45-A32D-A549B236FBF4}" type="slidenum">
              <a:rPr lang="en-US" sz="1000">
                <a:solidFill>
                  <a:prstClr val="white"/>
                </a:solidFill>
              </a:rPr>
              <a:pPr/>
              <a:t>15</a:t>
            </a:fld>
            <a:endParaRPr lang="en-US" sz="1000" dirty="0">
              <a:solidFill>
                <a:prstClr val="white"/>
              </a:solidFill>
            </a:endParaRPr>
          </a:p>
        </p:txBody>
      </p:sp>
    </p:spTree>
    <p:extLst>
      <p:ext uri="{BB962C8B-B14F-4D97-AF65-F5344CB8AC3E}">
        <p14:creationId xmlns:p14="http://schemas.microsoft.com/office/powerpoint/2010/main" xmlns="" val="524774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295400" y="2133600"/>
            <a:ext cx="6537026" cy="3444529"/>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7" name="object 42"/>
          <p:cNvSpPr txBox="1">
            <a:spLocks noGrp="1"/>
          </p:cNvSpPr>
          <p:nvPr>
            <p:ph type="title"/>
          </p:nvPr>
        </p:nvSpPr>
        <p:spPr>
          <a:xfrm>
            <a:off x="0" y="1219200"/>
            <a:ext cx="9144000" cy="442395"/>
          </a:xfrm>
          <a:prstGeom prst="rect">
            <a:avLst/>
          </a:prstGeom>
        </p:spPr>
        <p:txBody>
          <a:bodyPr vert="horz" wrap="square" lIns="0" tIns="11397" rIns="0" bIns="0" rtlCol="0" anchor="ctr">
            <a:spAutoFit/>
          </a:bodyPr>
          <a:lstStyle/>
          <a:p>
            <a:pPr marL="11397" algn="ctr">
              <a:spcBef>
                <a:spcPts val="90"/>
              </a:spcBef>
            </a:pPr>
            <a:r>
              <a:rPr lang="en-US" sz="2800" dirty="0">
                <a:solidFill>
                  <a:srgbClr val="3170BD"/>
                </a:solidFill>
                <a:latin typeface="Franklin Gothic Book" panose="020B0503020102020204" pitchFamily="34" charset="0"/>
                <a:ea typeface="Ratio Modern" charset="0"/>
                <a:cs typeface="Ratio Modern" charset="0"/>
              </a:rPr>
              <a:t>Bond Proceeds Management Program</a:t>
            </a:r>
          </a:p>
        </p:txBody>
      </p:sp>
      <p:sp>
        <p:nvSpPr>
          <p:cNvPr id="4" name="Slide Number Placeholder 2"/>
          <p:cNvSpPr>
            <a:spLocks noGrp="1"/>
          </p:cNvSpPr>
          <p:nvPr>
            <p:ph type="sldNum" sz="quarter" idx="4294967295"/>
          </p:nvPr>
        </p:nvSpPr>
        <p:spPr>
          <a:xfrm>
            <a:off x="6944833" y="6492875"/>
            <a:ext cx="2057400" cy="365125"/>
          </a:xfrm>
          <a:prstGeom prst="rect">
            <a:avLst/>
          </a:prstGeom>
        </p:spPr>
        <p:txBody>
          <a:bodyPr vert="horz" lIns="91440" tIns="45720" rIns="91440" bIns="45720" rtlCol="0" anchor="ctr"/>
          <a:lstStyle/>
          <a:p>
            <a:fld id="{1281FA5A-F18B-5E45-A32D-A549B236FBF4}" type="slidenum">
              <a:rPr lang="en-US" sz="1000">
                <a:solidFill>
                  <a:prstClr val="white"/>
                </a:solidFill>
              </a:rPr>
              <a:pPr/>
              <a:t>16</a:t>
            </a:fld>
            <a:endParaRPr lang="en-US" sz="1000" dirty="0">
              <a:solidFill>
                <a:prstClr val="white"/>
              </a:solidFill>
            </a:endParaRPr>
          </a:p>
        </p:txBody>
      </p:sp>
    </p:spTree>
    <p:extLst>
      <p:ext uri="{BB962C8B-B14F-4D97-AF65-F5344CB8AC3E}">
        <p14:creationId xmlns:p14="http://schemas.microsoft.com/office/powerpoint/2010/main" xmlns="" val="4011034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0" y="1295400"/>
            <a:ext cx="9144000" cy="442395"/>
          </a:xfrm>
          <a:prstGeom prst="rect">
            <a:avLst/>
          </a:prstGeom>
        </p:spPr>
        <p:txBody>
          <a:bodyPr vert="horz" wrap="square" lIns="0" tIns="11397" rIns="0" bIns="0" rtlCol="0" anchor="ctr">
            <a:spAutoFit/>
          </a:bodyPr>
          <a:lstStyle/>
          <a:p>
            <a:pPr marL="11397" algn="ctr">
              <a:spcBef>
                <a:spcPts val="90"/>
              </a:spcBef>
            </a:pPr>
            <a:r>
              <a:rPr lang="en-US" sz="2800" dirty="0">
                <a:solidFill>
                  <a:srgbClr val="3170BD"/>
                </a:solidFill>
                <a:latin typeface="Franklin Gothic Book" panose="020B0503020102020204" pitchFamily="34" charset="0"/>
                <a:ea typeface="Ratio Modern" charset="0"/>
                <a:cs typeface="Ratio Modern" charset="0"/>
              </a:rPr>
              <a:t>Cash Flow Analysis &amp; Investment Plan</a:t>
            </a:r>
          </a:p>
        </p:txBody>
      </p:sp>
      <p:sp>
        <p:nvSpPr>
          <p:cNvPr id="4" name="object 4"/>
          <p:cNvSpPr/>
          <p:nvPr/>
        </p:nvSpPr>
        <p:spPr>
          <a:xfrm>
            <a:off x="1783068" y="1828800"/>
            <a:ext cx="5770429" cy="4115483"/>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5" name="Slide Number Placeholder 2"/>
          <p:cNvSpPr>
            <a:spLocks noGrp="1"/>
          </p:cNvSpPr>
          <p:nvPr>
            <p:ph type="sldNum" sz="quarter" idx="4294967295"/>
          </p:nvPr>
        </p:nvSpPr>
        <p:spPr>
          <a:xfrm>
            <a:off x="6944833" y="6492875"/>
            <a:ext cx="2057400" cy="365125"/>
          </a:xfrm>
          <a:prstGeom prst="rect">
            <a:avLst/>
          </a:prstGeom>
        </p:spPr>
        <p:txBody>
          <a:bodyPr vert="horz" lIns="91440" tIns="45720" rIns="91440" bIns="45720" rtlCol="0" anchor="ctr"/>
          <a:lstStyle/>
          <a:p>
            <a:fld id="{1281FA5A-F18B-5E45-A32D-A549B236FBF4}" type="slidenum">
              <a:rPr lang="en-US" sz="1000">
                <a:solidFill>
                  <a:prstClr val="white"/>
                </a:solidFill>
              </a:rPr>
              <a:pPr/>
              <a:t>17</a:t>
            </a:fld>
            <a:endParaRPr lang="en-US" sz="1000" dirty="0">
              <a:solidFill>
                <a:prstClr val="white"/>
              </a:solidFill>
            </a:endParaRPr>
          </a:p>
        </p:txBody>
      </p:sp>
    </p:spTree>
    <p:extLst>
      <p:ext uri="{BB962C8B-B14F-4D97-AF65-F5344CB8AC3E}">
        <p14:creationId xmlns:p14="http://schemas.microsoft.com/office/powerpoint/2010/main" xmlns="" val="272766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p:cNvSpPr txBox="1">
            <a:spLocks noGrp="1"/>
          </p:cNvSpPr>
          <p:nvPr>
            <p:ph type="title"/>
          </p:nvPr>
        </p:nvSpPr>
        <p:spPr>
          <a:xfrm>
            <a:off x="0" y="1295400"/>
            <a:ext cx="9144000" cy="442395"/>
          </a:xfrm>
          <a:prstGeom prst="rect">
            <a:avLst/>
          </a:prstGeom>
        </p:spPr>
        <p:txBody>
          <a:bodyPr vert="horz" wrap="square" lIns="0" tIns="11397" rIns="0" bIns="0" rtlCol="0" anchor="ctr">
            <a:spAutoFit/>
          </a:bodyPr>
          <a:lstStyle/>
          <a:p>
            <a:pPr marL="11397" algn="ctr">
              <a:spcBef>
                <a:spcPts val="90"/>
              </a:spcBef>
            </a:pPr>
            <a:r>
              <a:rPr lang="en-US" sz="2800" dirty="0">
                <a:solidFill>
                  <a:srgbClr val="3170BD"/>
                </a:solidFill>
                <a:latin typeface="Franklin Gothic Book" panose="020B0503020102020204" pitchFamily="34" charset="0"/>
                <a:ea typeface="Ratio Modern" charset="0"/>
                <a:cs typeface="Ratio Modern" charset="0"/>
              </a:rPr>
              <a:t>Cash Flow Analysis &amp; Investment Plan</a:t>
            </a:r>
          </a:p>
        </p:txBody>
      </p:sp>
      <p:grpSp>
        <p:nvGrpSpPr>
          <p:cNvPr id="10" name="Group 9"/>
          <p:cNvGrpSpPr/>
          <p:nvPr/>
        </p:nvGrpSpPr>
        <p:grpSpPr>
          <a:xfrm>
            <a:off x="1502230" y="1981200"/>
            <a:ext cx="6270170" cy="3657600"/>
            <a:chOff x="1447800" y="1981200"/>
            <a:chExt cx="6270170" cy="365760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47800" y="1981200"/>
              <a:ext cx="6270170" cy="3657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Rectangle 8"/>
            <p:cNvSpPr/>
            <p:nvPr/>
          </p:nvSpPr>
          <p:spPr>
            <a:xfrm>
              <a:off x="6400800" y="2667000"/>
              <a:ext cx="869212" cy="228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 name="Slide Number Placeholder 2"/>
          <p:cNvSpPr>
            <a:spLocks noGrp="1"/>
          </p:cNvSpPr>
          <p:nvPr>
            <p:ph type="sldNum" sz="quarter" idx="4294967295"/>
          </p:nvPr>
        </p:nvSpPr>
        <p:spPr>
          <a:xfrm>
            <a:off x="6944833" y="6492875"/>
            <a:ext cx="2057400" cy="365125"/>
          </a:xfrm>
          <a:prstGeom prst="rect">
            <a:avLst/>
          </a:prstGeom>
        </p:spPr>
        <p:txBody>
          <a:bodyPr vert="horz" lIns="91440" tIns="45720" rIns="91440" bIns="45720" rtlCol="0" anchor="ctr"/>
          <a:lstStyle/>
          <a:p>
            <a:fld id="{1281FA5A-F18B-5E45-A32D-A549B236FBF4}" type="slidenum">
              <a:rPr lang="en-US" sz="1000">
                <a:solidFill>
                  <a:prstClr val="white"/>
                </a:solidFill>
              </a:rPr>
              <a:pPr/>
              <a:t>18</a:t>
            </a:fld>
            <a:endParaRPr lang="en-US" sz="1000" dirty="0">
              <a:solidFill>
                <a:prstClr val="white"/>
              </a:solidFill>
            </a:endParaRPr>
          </a:p>
        </p:txBody>
      </p:sp>
    </p:spTree>
    <p:extLst>
      <p:ext uri="{BB962C8B-B14F-4D97-AF65-F5344CB8AC3E}">
        <p14:creationId xmlns:p14="http://schemas.microsoft.com/office/powerpoint/2010/main" xmlns="" val="1297227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object 3"/>
          <p:cNvSpPr txBox="1">
            <a:spLocks noGrp="1"/>
          </p:cNvSpPr>
          <p:nvPr>
            <p:ph type="title"/>
          </p:nvPr>
        </p:nvSpPr>
        <p:spPr>
          <a:xfrm>
            <a:off x="0" y="1295400"/>
            <a:ext cx="9144000" cy="442395"/>
          </a:xfrm>
          <a:prstGeom prst="rect">
            <a:avLst/>
          </a:prstGeom>
        </p:spPr>
        <p:txBody>
          <a:bodyPr vert="horz" wrap="square" lIns="0" tIns="11397" rIns="0" bIns="0" rtlCol="0" anchor="ctr">
            <a:spAutoFit/>
          </a:bodyPr>
          <a:lstStyle/>
          <a:p>
            <a:pPr marL="11397" algn="ctr">
              <a:spcBef>
                <a:spcPts val="90"/>
              </a:spcBef>
            </a:pPr>
            <a:r>
              <a:rPr lang="en-US" sz="2800" dirty="0">
                <a:solidFill>
                  <a:srgbClr val="3170BD"/>
                </a:solidFill>
                <a:latin typeface="Franklin Gothic Book" panose="020B0503020102020204" pitchFamily="34" charset="0"/>
                <a:ea typeface="Ratio Modern" charset="0"/>
                <a:cs typeface="Ratio Modern" charset="0"/>
              </a:rPr>
              <a:t>Cash Flow Analysis &amp; Investment Plan</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1905000"/>
            <a:ext cx="8207045" cy="39319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Slide Number Placeholder 2"/>
          <p:cNvSpPr>
            <a:spLocks noGrp="1"/>
          </p:cNvSpPr>
          <p:nvPr>
            <p:ph type="sldNum" sz="quarter" idx="4294967295"/>
          </p:nvPr>
        </p:nvSpPr>
        <p:spPr>
          <a:xfrm>
            <a:off x="6944833" y="6492875"/>
            <a:ext cx="2057400" cy="365125"/>
          </a:xfrm>
          <a:prstGeom prst="rect">
            <a:avLst/>
          </a:prstGeom>
        </p:spPr>
        <p:txBody>
          <a:bodyPr vert="horz" lIns="91440" tIns="45720" rIns="91440" bIns="45720" rtlCol="0" anchor="ctr"/>
          <a:lstStyle/>
          <a:p>
            <a:fld id="{1281FA5A-F18B-5E45-A32D-A549B236FBF4}" type="slidenum">
              <a:rPr lang="en-US" sz="1000">
                <a:solidFill>
                  <a:prstClr val="white"/>
                </a:solidFill>
              </a:rPr>
              <a:pPr/>
              <a:t>19</a:t>
            </a:fld>
            <a:endParaRPr lang="en-US" sz="1000" dirty="0">
              <a:solidFill>
                <a:prstClr val="white"/>
              </a:solidFill>
            </a:endParaRPr>
          </a:p>
        </p:txBody>
      </p:sp>
    </p:spTree>
    <p:extLst>
      <p:ext uri="{BB962C8B-B14F-4D97-AF65-F5344CB8AC3E}">
        <p14:creationId xmlns:p14="http://schemas.microsoft.com/office/powerpoint/2010/main" xmlns="" val="2924024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6913033" y="6492875"/>
            <a:ext cx="2057400" cy="365125"/>
          </a:xfrm>
        </p:spPr>
        <p:txBody>
          <a:bodyPr/>
          <a:lstStyle/>
          <a:p>
            <a:fld id="{1281FA5A-F18B-5E45-A32D-A549B236FBF4}" type="slidenum">
              <a:rPr lang="en-US" smtClean="0">
                <a:solidFill>
                  <a:prstClr val="white"/>
                </a:solidFill>
                <a:latin typeface="Franklin Gothic Book" panose="020B0503020102020204" pitchFamily="34" charset="0"/>
              </a:rPr>
              <a:pPr/>
              <a:t>2</a:t>
            </a:fld>
            <a:endParaRPr lang="en-US" dirty="0">
              <a:solidFill>
                <a:prstClr val="white"/>
              </a:solidFill>
              <a:latin typeface="Franklin Gothic Book" panose="020B0503020102020204" pitchFamily="34" charset="0"/>
            </a:endParaRPr>
          </a:p>
        </p:txBody>
      </p:sp>
      <p:sp>
        <p:nvSpPr>
          <p:cNvPr id="14" name="Rectangle 3"/>
          <p:cNvSpPr txBox="1">
            <a:spLocks noChangeArrowheads="1"/>
          </p:cNvSpPr>
          <p:nvPr/>
        </p:nvSpPr>
        <p:spPr>
          <a:xfrm>
            <a:off x="457200" y="1819275"/>
            <a:ext cx="8534247" cy="4038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1" indent="-342900" fontAlgn="base">
              <a:spcBef>
                <a:spcPts val="0"/>
              </a:spcBef>
              <a:spcAft>
                <a:spcPts val="1200"/>
              </a:spcAft>
              <a:buClr>
                <a:srgbClr val="BACEE4"/>
              </a:buClr>
              <a:buSzPct val="100000"/>
              <a:buFont typeface="Wingdings 3" panose="05040102010807070707" pitchFamily="18" charset="2"/>
              <a:buChar char=""/>
              <a:defRPr/>
            </a:pPr>
            <a:r>
              <a:rPr lang="en-US" sz="2400" dirty="0">
                <a:solidFill>
                  <a:prstClr val="black">
                    <a:lumMod val="85000"/>
                    <a:lumOff val="15000"/>
                  </a:prstClr>
                </a:solidFill>
                <a:latin typeface="Franklin Gothic Book" panose="020B0503020102020204" pitchFamily="34" charset="0"/>
              </a:rPr>
              <a:t>The Opportunity </a:t>
            </a:r>
          </a:p>
          <a:p>
            <a:pPr marL="342900" lvl="1" indent="-342900" fontAlgn="base">
              <a:spcBef>
                <a:spcPts val="0"/>
              </a:spcBef>
              <a:spcAft>
                <a:spcPts val="1200"/>
              </a:spcAft>
              <a:buClr>
                <a:srgbClr val="BACEE4"/>
              </a:buClr>
              <a:buSzPct val="100000"/>
              <a:buFont typeface="Wingdings 3" panose="05040102010807070707" pitchFamily="18" charset="2"/>
              <a:buChar char=""/>
              <a:defRPr/>
            </a:pPr>
            <a:r>
              <a:rPr lang="en-US" sz="2400" dirty="0">
                <a:solidFill>
                  <a:prstClr val="black">
                    <a:lumMod val="85000"/>
                    <a:lumOff val="15000"/>
                  </a:prstClr>
                </a:solidFill>
                <a:latin typeface="Franklin Gothic Book" panose="020B0503020102020204" pitchFamily="34" charset="0"/>
              </a:rPr>
              <a:t>PMA Overview</a:t>
            </a:r>
          </a:p>
          <a:p>
            <a:pPr marL="342900" lvl="1" indent="-342900" fontAlgn="base">
              <a:spcBef>
                <a:spcPts val="0"/>
              </a:spcBef>
              <a:spcAft>
                <a:spcPts val="1200"/>
              </a:spcAft>
              <a:buClr>
                <a:srgbClr val="BACEE4"/>
              </a:buClr>
              <a:buSzPct val="100000"/>
              <a:buFont typeface="Wingdings 3" panose="05040102010807070707" pitchFamily="18" charset="2"/>
              <a:buChar char=""/>
              <a:defRPr/>
            </a:pPr>
            <a:r>
              <a:rPr lang="en-US" sz="2400" dirty="0">
                <a:solidFill>
                  <a:prstClr val="black">
                    <a:lumMod val="85000"/>
                    <a:lumOff val="15000"/>
                  </a:prstClr>
                </a:solidFill>
                <a:latin typeface="Franklin Gothic Book" panose="020B0503020102020204" pitchFamily="34" charset="0"/>
              </a:rPr>
              <a:t>Why Local Government Investment Pools</a:t>
            </a:r>
          </a:p>
          <a:p>
            <a:pPr marL="342900" lvl="1" indent="-342900" fontAlgn="base">
              <a:spcBef>
                <a:spcPts val="0"/>
              </a:spcBef>
              <a:spcAft>
                <a:spcPts val="1200"/>
              </a:spcAft>
              <a:buClr>
                <a:srgbClr val="BACEE4"/>
              </a:buClr>
              <a:buSzPct val="100000"/>
              <a:buFont typeface="Wingdings 3" panose="05040102010807070707" pitchFamily="18" charset="2"/>
              <a:buChar char=""/>
              <a:defRPr/>
            </a:pPr>
            <a:r>
              <a:rPr lang="en-US" sz="2400" dirty="0">
                <a:solidFill>
                  <a:prstClr val="black">
                    <a:lumMod val="85000"/>
                    <a:lumOff val="15000"/>
                  </a:prstClr>
                </a:solidFill>
                <a:latin typeface="Franklin Gothic Book" panose="020B0503020102020204" pitchFamily="34" charset="0"/>
              </a:rPr>
              <a:t>MOCAAT Overview &amp; Service</a:t>
            </a:r>
          </a:p>
          <a:p>
            <a:pPr marL="342900" lvl="1" indent="-342900" fontAlgn="base">
              <a:spcBef>
                <a:spcPts val="0"/>
              </a:spcBef>
              <a:spcAft>
                <a:spcPts val="1200"/>
              </a:spcAft>
              <a:buClr>
                <a:srgbClr val="BACEE4"/>
              </a:buClr>
              <a:buSzPct val="100000"/>
              <a:buFont typeface="Wingdings 3" panose="05040102010807070707" pitchFamily="18" charset="2"/>
              <a:buChar char=""/>
              <a:defRPr/>
            </a:pPr>
            <a:r>
              <a:rPr lang="en-US" sz="2400" dirty="0">
                <a:solidFill>
                  <a:prstClr val="black">
                    <a:lumMod val="85000"/>
                    <a:lumOff val="15000"/>
                  </a:prstClr>
                </a:solidFill>
                <a:latin typeface="Franklin Gothic Book" panose="020B0503020102020204" pitchFamily="34" charset="0"/>
              </a:rPr>
              <a:t>Service to Missouri Schools</a:t>
            </a:r>
          </a:p>
        </p:txBody>
      </p:sp>
      <p:sp>
        <p:nvSpPr>
          <p:cNvPr id="15" name="Title 1"/>
          <p:cNvSpPr txBox="1">
            <a:spLocks/>
          </p:cNvSpPr>
          <p:nvPr/>
        </p:nvSpPr>
        <p:spPr>
          <a:xfrm>
            <a:off x="457200" y="1219200"/>
            <a:ext cx="8534247" cy="838200"/>
          </a:xfrm>
          <a:prstGeom prst="rect">
            <a:avLst/>
          </a:prstGeom>
        </p:spPr>
        <p:txBody>
          <a:bodyPr/>
          <a:lstStyle>
            <a:defPPr>
              <a:defRPr lang="en-US"/>
            </a:defPPr>
            <a:lvl1pPr marR="0" lvl="0" indent="0" eaLnBrk="0" fontAlgn="base" hangingPunct="0">
              <a:lnSpc>
                <a:spcPct val="100000"/>
              </a:lnSpc>
              <a:spcBef>
                <a:spcPct val="0"/>
              </a:spcBef>
              <a:spcAft>
                <a:spcPct val="0"/>
              </a:spcAft>
              <a:buClrTx/>
              <a:buSzTx/>
              <a:buFontTx/>
              <a:buNone/>
              <a:tabLst/>
              <a:defRPr sz="3200">
                <a:solidFill>
                  <a:srgbClr val="003F5F"/>
                </a:solidFill>
                <a:latin typeface="Arial" pitchFamily="34" charset="0"/>
                <a:ea typeface="ＭＳ Ｐゴシック"/>
                <a:cs typeface="Arial" pitchFamily="34" charset="0"/>
              </a:defRPr>
            </a:lvl1pPr>
            <a:lvl2pPr algn="ctr" eaLnBrk="0" fontAlgn="base" hangingPunct="0">
              <a:spcBef>
                <a:spcPct val="0"/>
              </a:spcBef>
              <a:spcAft>
                <a:spcPct val="0"/>
              </a:spcAft>
              <a:defRPr sz="4400">
                <a:solidFill>
                  <a:schemeClr val="tx2"/>
                </a:solidFill>
                <a:latin typeface="Arial" charset="0"/>
              </a:defRPr>
            </a:lvl2pPr>
            <a:lvl3pPr algn="ctr" eaLnBrk="0" fontAlgn="base" hangingPunct="0">
              <a:spcBef>
                <a:spcPct val="0"/>
              </a:spcBef>
              <a:spcAft>
                <a:spcPct val="0"/>
              </a:spcAft>
              <a:defRPr sz="4400">
                <a:solidFill>
                  <a:schemeClr val="tx2"/>
                </a:solidFill>
                <a:latin typeface="Arial" charset="0"/>
              </a:defRPr>
            </a:lvl3pPr>
            <a:lvl4pPr algn="ctr" eaLnBrk="0" fontAlgn="base" hangingPunct="0">
              <a:spcBef>
                <a:spcPct val="0"/>
              </a:spcBef>
              <a:spcAft>
                <a:spcPct val="0"/>
              </a:spcAft>
              <a:defRPr sz="4400">
                <a:solidFill>
                  <a:schemeClr val="tx2"/>
                </a:solidFill>
                <a:latin typeface="Arial" charset="0"/>
              </a:defRPr>
            </a:lvl4pPr>
            <a:lvl5pPr algn="ctr" eaLnBrk="0" fontAlgn="base" hangingPunct="0">
              <a:spcBef>
                <a:spcPct val="0"/>
              </a:spcBef>
              <a:spcAft>
                <a:spcPct val="0"/>
              </a:spcAft>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eaLnBrk="1" hangingPunct="1">
              <a:lnSpc>
                <a:spcPct val="90000"/>
              </a:lnSpc>
              <a:buClr>
                <a:srgbClr val="8DC63F"/>
              </a:buClr>
              <a:buSzPct val="100000"/>
            </a:pPr>
            <a:r>
              <a:rPr lang="en-US" sz="2800" dirty="0" smtClean="0">
                <a:solidFill>
                  <a:srgbClr val="3170BD"/>
                </a:solidFill>
                <a:latin typeface="Franklin Gothic Book" panose="020B0503020102020204" pitchFamily="34" charset="0"/>
                <a:ea typeface="Ratio Modern" charset="0"/>
                <a:cs typeface="Ratio Modern" charset="0"/>
              </a:rPr>
              <a:t>Agenda &amp; Team</a:t>
            </a:r>
            <a:endParaRPr lang="en-US" sz="2800" dirty="0">
              <a:solidFill>
                <a:srgbClr val="3170BD"/>
              </a:solidFill>
              <a:latin typeface="Franklin Gothic Book" panose="020B0503020102020204" pitchFamily="34" charset="0"/>
              <a:ea typeface="Ratio Modern" charset="0"/>
              <a:cs typeface="Ratio Modern" charset="0"/>
            </a:endParaRPr>
          </a:p>
        </p:txBody>
      </p:sp>
      <p:sp>
        <p:nvSpPr>
          <p:cNvPr id="29" name="Rectangle 28"/>
          <p:cNvSpPr/>
          <p:nvPr/>
        </p:nvSpPr>
        <p:spPr>
          <a:xfrm>
            <a:off x="4343401" y="4709160"/>
            <a:ext cx="1981199" cy="861774"/>
          </a:xfrm>
          <a:prstGeom prst="rect">
            <a:avLst/>
          </a:prstGeom>
        </p:spPr>
        <p:txBody>
          <a:bodyPr wrap="square">
            <a:spAutoFit/>
          </a:bodyPr>
          <a:lstStyle/>
          <a:p>
            <a:pPr eaLnBrk="0" fontAlgn="base" hangingPunct="0">
              <a:buClr>
                <a:srgbClr val="8DC63F"/>
              </a:buClr>
              <a:buSzPct val="100000"/>
            </a:pPr>
            <a:r>
              <a:rPr lang="en-US" sz="1400" b="1" dirty="0">
                <a:solidFill>
                  <a:srgbClr val="4381CF"/>
                </a:solidFill>
                <a:latin typeface="Franklin Gothic Book" panose="020B0503020102020204" pitchFamily="34" charset="0"/>
              </a:rPr>
              <a:t>Dan Klus</a:t>
            </a:r>
          </a:p>
          <a:p>
            <a:pPr eaLnBrk="0" fontAlgn="base" hangingPunct="0">
              <a:buClr>
                <a:srgbClr val="8DC63F"/>
              </a:buClr>
              <a:buSzPct val="100000"/>
            </a:pPr>
            <a:r>
              <a:rPr lang="en-US" sz="1200" dirty="0">
                <a:solidFill>
                  <a:prstClr val="black">
                    <a:lumMod val="85000"/>
                    <a:lumOff val="15000"/>
                  </a:prstClr>
                </a:solidFill>
                <a:latin typeface="Franklin Gothic Book" panose="020B0503020102020204" pitchFamily="34" charset="0"/>
              </a:rPr>
              <a:t>Senior Vice President,</a:t>
            </a:r>
          </a:p>
          <a:p>
            <a:pPr eaLnBrk="0" fontAlgn="base" hangingPunct="0">
              <a:buClr>
                <a:srgbClr val="8DC63F"/>
              </a:buClr>
              <a:buSzPct val="100000"/>
            </a:pPr>
            <a:r>
              <a:rPr lang="en-US" sz="1200" dirty="0">
                <a:solidFill>
                  <a:prstClr val="black">
                    <a:lumMod val="85000"/>
                    <a:lumOff val="15000"/>
                  </a:prstClr>
                </a:solidFill>
                <a:latin typeface="Franklin Gothic Book" panose="020B0503020102020204" pitchFamily="34" charset="0"/>
              </a:rPr>
              <a:t>Customer Solutions</a:t>
            </a:r>
          </a:p>
          <a:p>
            <a:pPr eaLnBrk="0" fontAlgn="base" hangingPunct="0">
              <a:buClr>
                <a:srgbClr val="8DC63F"/>
              </a:buClr>
              <a:buSzPct val="100000"/>
            </a:pPr>
            <a:r>
              <a:rPr lang="en-US" sz="1200" dirty="0">
                <a:solidFill>
                  <a:prstClr val="black">
                    <a:lumMod val="85000"/>
                    <a:lumOff val="15000"/>
                  </a:prstClr>
                </a:solidFill>
                <a:latin typeface="Franklin Gothic Book" panose="020B0503020102020204" pitchFamily="34" charset="0"/>
              </a:rPr>
              <a:t>dklus@pmanetwork.com</a:t>
            </a:r>
          </a:p>
        </p:txBody>
      </p:sp>
      <p:sp>
        <p:nvSpPr>
          <p:cNvPr id="31" name="Rectangle 30"/>
          <p:cNvSpPr/>
          <p:nvPr/>
        </p:nvSpPr>
        <p:spPr>
          <a:xfrm>
            <a:off x="7210425" y="4709160"/>
            <a:ext cx="1905000" cy="861774"/>
          </a:xfrm>
          <a:prstGeom prst="rect">
            <a:avLst/>
          </a:prstGeom>
        </p:spPr>
        <p:txBody>
          <a:bodyPr wrap="square">
            <a:spAutoFit/>
          </a:bodyPr>
          <a:lstStyle/>
          <a:p>
            <a:pPr eaLnBrk="0" fontAlgn="base" hangingPunct="0">
              <a:buClr>
                <a:srgbClr val="8DC63F"/>
              </a:buClr>
              <a:buSzPct val="100000"/>
            </a:pPr>
            <a:r>
              <a:rPr lang="en-US" sz="1400" b="1" dirty="0">
                <a:solidFill>
                  <a:srgbClr val="4381CF"/>
                </a:solidFill>
                <a:latin typeface="Franklin Gothic Book" panose="020B0503020102020204" pitchFamily="34" charset="0"/>
              </a:rPr>
              <a:t>Pat Harris</a:t>
            </a:r>
          </a:p>
          <a:p>
            <a:pPr eaLnBrk="0" fontAlgn="base" hangingPunct="0">
              <a:buClr>
                <a:srgbClr val="8DC63F"/>
              </a:buClr>
              <a:buSzPct val="100000"/>
            </a:pPr>
            <a:r>
              <a:rPr lang="en-US" sz="1200" dirty="0">
                <a:solidFill>
                  <a:prstClr val="black">
                    <a:lumMod val="85000"/>
                    <a:lumOff val="15000"/>
                  </a:prstClr>
                </a:solidFill>
                <a:latin typeface="Franklin Gothic Book" panose="020B0503020102020204" pitchFamily="34" charset="0"/>
              </a:rPr>
              <a:t>Vice President,</a:t>
            </a:r>
          </a:p>
          <a:p>
            <a:pPr eaLnBrk="0" fontAlgn="base" hangingPunct="0">
              <a:buClr>
                <a:srgbClr val="8DC63F"/>
              </a:buClr>
              <a:buSzPct val="100000"/>
            </a:pPr>
            <a:r>
              <a:rPr lang="en-US" sz="1200" dirty="0">
                <a:solidFill>
                  <a:prstClr val="black">
                    <a:lumMod val="85000"/>
                    <a:lumOff val="15000"/>
                  </a:prstClr>
                </a:solidFill>
                <a:latin typeface="Franklin Gothic Book" panose="020B0503020102020204" pitchFamily="34" charset="0"/>
              </a:rPr>
              <a:t>Customer Solutions</a:t>
            </a:r>
          </a:p>
          <a:p>
            <a:pPr eaLnBrk="0" fontAlgn="base" hangingPunct="0">
              <a:buClr>
                <a:srgbClr val="8DC63F"/>
              </a:buClr>
              <a:buSzPct val="100000"/>
            </a:pPr>
            <a:r>
              <a:rPr lang="en-US" sz="1200" dirty="0">
                <a:solidFill>
                  <a:prstClr val="black">
                    <a:lumMod val="85000"/>
                    <a:lumOff val="15000"/>
                  </a:prstClr>
                </a:solidFill>
                <a:latin typeface="Franklin Gothic Book" panose="020B0503020102020204" pitchFamily="34" charset="0"/>
              </a:rPr>
              <a:t>pharris@pmanetwork.com</a:t>
            </a: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16543" y="4693770"/>
            <a:ext cx="914400" cy="9144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299835" y="4693770"/>
            <a:ext cx="914400" cy="914400"/>
          </a:xfrm>
          <a:prstGeom prst="rect">
            <a:avLst/>
          </a:prstGeom>
        </p:spPr>
      </p:pic>
      <p:sp>
        <p:nvSpPr>
          <p:cNvPr id="9" name="Rectangle 8"/>
          <p:cNvSpPr/>
          <p:nvPr/>
        </p:nvSpPr>
        <p:spPr>
          <a:xfrm>
            <a:off x="1295400" y="4709160"/>
            <a:ext cx="2042159" cy="861774"/>
          </a:xfrm>
          <a:prstGeom prst="rect">
            <a:avLst/>
          </a:prstGeom>
        </p:spPr>
        <p:txBody>
          <a:bodyPr wrap="square">
            <a:spAutoFit/>
          </a:bodyPr>
          <a:lstStyle/>
          <a:p>
            <a:pPr eaLnBrk="0" fontAlgn="base" hangingPunct="0">
              <a:buClr>
                <a:srgbClr val="8DC63F"/>
              </a:buClr>
              <a:buSzPct val="100000"/>
            </a:pPr>
            <a:r>
              <a:rPr lang="en-US" sz="1400" b="1" dirty="0" smtClean="0">
                <a:solidFill>
                  <a:srgbClr val="4381CF"/>
                </a:solidFill>
                <a:latin typeface="Franklin Gothic Book" panose="020B0503020102020204" pitchFamily="34" charset="0"/>
              </a:rPr>
              <a:t>Michele Wiberg</a:t>
            </a:r>
            <a:endParaRPr lang="en-US" sz="1400" b="1" dirty="0">
              <a:solidFill>
                <a:srgbClr val="4381CF"/>
              </a:solidFill>
              <a:latin typeface="Franklin Gothic Book" panose="020B0503020102020204" pitchFamily="34" charset="0"/>
            </a:endParaRPr>
          </a:p>
          <a:p>
            <a:pPr eaLnBrk="0" fontAlgn="base" hangingPunct="0">
              <a:buClr>
                <a:srgbClr val="8DC63F"/>
              </a:buClr>
              <a:buSzPct val="100000"/>
            </a:pPr>
            <a:r>
              <a:rPr lang="en-US" sz="1200" dirty="0" smtClean="0">
                <a:solidFill>
                  <a:prstClr val="black">
                    <a:lumMod val="85000"/>
                    <a:lumOff val="15000"/>
                  </a:prstClr>
                </a:solidFill>
                <a:latin typeface="Franklin Gothic Book" panose="020B0503020102020204" pitchFamily="34" charset="0"/>
              </a:rPr>
              <a:t>Chief Sales &amp;</a:t>
            </a:r>
          </a:p>
          <a:p>
            <a:pPr eaLnBrk="0" fontAlgn="base" hangingPunct="0">
              <a:buClr>
                <a:srgbClr val="8DC63F"/>
              </a:buClr>
              <a:buSzPct val="100000"/>
            </a:pPr>
            <a:r>
              <a:rPr lang="en-US" sz="1200" dirty="0" smtClean="0">
                <a:solidFill>
                  <a:prstClr val="black">
                    <a:lumMod val="85000"/>
                    <a:lumOff val="15000"/>
                  </a:prstClr>
                </a:solidFill>
                <a:latin typeface="Franklin Gothic Book" panose="020B0503020102020204" pitchFamily="34" charset="0"/>
              </a:rPr>
              <a:t>Marketing Officer</a:t>
            </a:r>
            <a:endParaRPr lang="en-US" sz="1200" dirty="0">
              <a:solidFill>
                <a:prstClr val="black">
                  <a:lumMod val="85000"/>
                  <a:lumOff val="15000"/>
                </a:prstClr>
              </a:solidFill>
              <a:latin typeface="Franklin Gothic Book" panose="020B0503020102020204" pitchFamily="34" charset="0"/>
            </a:endParaRPr>
          </a:p>
          <a:p>
            <a:pPr eaLnBrk="0" fontAlgn="base" hangingPunct="0">
              <a:buClr>
                <a:srgbClr val="8DC63F"/>
              </a:buClr>
              <a:buSzPct val="100000"/>
            </a:pPr>
            <a:r>
              <a:rPr lang="en-US" sz="1200" dirty="0" smtClean="0">
                <a:solidFill>
                  <a:prstClr val="black">
                    <a:lumMod val="85000"/>
                    <a:lumOff val="15000"/>
                  </a:prstClr>
                </a:solidFill>
                <a:latin typeface="Franklin Gothic Book" panose="020B0503020102020204" pitchFamily="34" charset="0"/>
              </a:rPr>
              <a:t>mwiberg@pmanetwork.com</a:t>
            </a:r>
            <a:endParaRPr lang="en-US" sz="1200" dirty="0">
              <a:solidFill>
                <a:prstClr val="black">
                  <a:lumMod val="85000"/>
                  <a:lumOff val="15000"/>
                </a:prstClr>
              </a:solidFill>
              <a:latin typeface="Franklin Gothic Book" panose="020B0503020102020204" pitchFamily="34"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81000" y="4693770"/>
            <a:ext cx="914400" cy="914400"/>
          </a:xfrm>
          <a:prstGeom prst="rect">
            <a:avLst/>
          </a:prstGeom>
        </p:spPr>
      </p:pic>
    </p:spTree>
    <p:extLst>
      <p:ext uri="{BB962C8B-B14F-4D97-AF65-F5344CB8AC3E}">
        <p14:creationId xmlns:p14="http://schemas.microsoft.com/office/powerpoint/2010/main" xmlns="" val="2800514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6944833" y="6492875"/>
            <a:ext cx="2057400" cy="365125"/>
          </a:xfrm>
        </p:spPr>
        <p:txBody>
          <a:bodyPr/>
          <a:lstStyle/>
          <a:p>
            <a:fld id="{1281FA5A-F18B-5E45-A32D-A549B236FBF4}" type="slidenum">
              <a:rPr lang="en-US">
                <a:solidFill>
                  <a:schemeClr val="bg1"/>
                </a:solidFill>
                <a:latin typeface="Franklin Gothic Book" panose="020B0503020102020204" pitchFamily="34" charset="0"/>
                <a:ea typeface="+mn-ea"/>
                <a:cs typeface="+mn-cs"/>
              </a:rPr>
              <a:pPr/>
              <a:t>20</a:t>
            </a:fld>
            <a:endParaRPr lang="en-US" dirty="0">
              <a:solidFill>
                <a:schemeClr val="bg1"/>
              </a:solidFill>
              <a:latin typeface="Franklin Gothic Book" panose="020B0503020102020204" pitchFamily="34" charset="0"/>
              <a:ea typeface="+mn-ea"/>
              <a:cs typeface="+mn-cs"/>
            </a:endParaRPr>
          </a:p>
        </p:txBody>
      </p:sp>
      <p:sp>
        <p:nvSpPr>
          <p:cNvPr id="11" name="Title 4"/>
          <p:cNvSpPr txBox="1">
            <a:spLocks/>
          </p:cNvSpPr>
          <p:nvPr/>
        </p:nvSpPr>
        <p:spPr>
          <a:xfrm>
            <a:off x="609600" y="1219200"/>
            <a:ext cx="8229600" cy="685800"/>
          </a:xfrm>
          <a:prstGeom prst="rect">
            <a:avLst/>
          </a:prstGeom>
        </p:spPr>
        <p:txBody>
          <a:bodyPr/>
          <a:lstStyle>
            <a:lvl1pPr algn="l" defTabSz="914400" rtl="0" eaLnBrk="1" latinLnBrk="0" hangingPunct="1">
              <a:spcBef>
                <a:spcPct val="0"/>
              </a:spcBef>
              <a:buNone/>
              <a:defRPr lang="en-US" sz="2600" b="0" i="0" kern="1200">
                <a:solidFill>
                  <a:srgbClr val="4381CF"/>
                </a:solidFill>
                <a:latin typeface="Ratio Modern" charset="0"/>
                <a:ea typeface="Ratio Modern" charset="0"/>
                <a:cs typeface="Ratio Modern" charset="0"/>
              </a:defRPr>
            </a:lvl1pPr>
          </a:lstStyle>
          <a:p>
            <a:r>
              <a:rPr lang="en-US" sz="2800" dirty="0" smtClean="0">
                <a:solidFill>
                  <a:srgbClr val="3170BD"/>
                </a:solidFill>
                <a:latin typeface="Franklin Gothic Book" panose="020B0503020102020204" pitchFamily="34" charset="0"/>
              </a:rPr>
              <a:t>Supporting Missouri Communities</a:t>
            </a:r>
            <a:r>
              <a:rPr lang="en-US" sz="2800" i="1" dirty="0" smtClean="0">
                <a:solidFill>
                  <a:srgbClr val="3170BD"/>
                </a:solidFill>
                <a:latin typeface="Franklin Gothic Book" panose="020B0503020102020204" pitchFamily="34" charset="0"/>
              </a:rPr>
              <a:t> </a:t>
            </a:r>
          </a:p>
        </p:txBody>
      </p:sp>
      <p:sp>
        <p:nvSpPr>
          <p:cNvPr id="12" name="Content Placeholder 2"/>
          <p:cNvSpPr txBox="1">
            <a:spLocks/>
          </p:cNvSpPr>
          <p:nvPr/>
        </p:nvSpPr>
        <p:spPr>
          <a:xfrm>
            <a:off x="609600" y="2133600"/>
            <a:ext cx="4648200" cy="4602163"/>
          </a:xfrm>
          <a:prstGeom prst="rect">
            <a:avLst/>
          </a:prstGeom>
        </p:spPr>
        <p:txBody>
          <a:bodyPr>
            <a:noAutofit/>
          </a:bodyPr>
          <a:lstStyle>
            <a:lvl1pPr marL="342900" indent="-342900" algn="l" defTabSz="914400" rtl="0" eaLnBrk="1" latinLnBrk="0" hangingPunct="1">
              <a:spcBef>
                <a:spcPct val="20000"/>
              </a:spcBef>
              <a:buClr>
                <a:srgbClr val="BACEE4"/>
              </a:buClr>
              <a:buFont typeface="Wingdings 3" panose="05040102010807070707" pitchFamily="18" charset="2"/>
              <a:buChar char=""/>
              <a:defRPr lang="en-US" sz="2400" kern="1200" dirty="0" smtClean="0">
                <a:solidFill>
                  <a:srgbClr val="4D4D4D"/>
                </a:solidFill>
                <a:latin typeface="Franklin Gothic Book" panose="020B0503020102020204" pitchFamily="34" charset="0"/>
                <a:ea typeface="+mn-ea"/>
                <a:cs typeface="+mn-cs"/>
              </a:defRPr>
            </a:lvl1pPr>
            <a:lvl2pPr marL="631825" indent="-285750" algn="l" defTabSz="914400" rtl="0" eaLnBrk="1" latinLnBrk="0" hangingPunct="1">
              <a:spcBef>
                <a:spcPct val="20000"/>
              </a:spcBef>
              <a:buClr>
                <a:srgbClr val="BACEE4"/>
              </a:buClr>
              <a:buFont typeface="Wingdings 3" panose="05040102010807070707" pitchFamily="18" charset="2"/>
              <a:buChar char=""/>
              <a:defRPr lang="en-US" sz="2200" kern="1200" dirty="0" smtClean="0">
                <a:solidFill>
                  <a:srgbClr val="4D4D4D"/>
                </a:solidFill>
                <a:latin typeface="Franklin Gothic Book" panose="020B0503020102020204" pitchFamily="34" charset="0"/>
                <a:ea typeface="+mn-ea"/>
                <a:cs typeface="+mn-cs"/>
              </a:defRPr>
            </a:lvl2pPr>
            <a:lvl3pPr marL="858838" indent="-228600" algn="l" defTabSz="914400" rtl="0" eaLnBrk="1" latinLnBrk="0" hangingPunct="1">
              <a:spcBef>
                <a:spcPct val="20000"/>
              </a:spcBef>
              <a:buClr>
                <a:srgbClr val="BACEE4"/>
              </a:buClr>
              <a:buFont typeface="Wingdings 3" panose="05040102010807070707" pitchFamily="18" charset="2"/>
              <a:buChar char=""/>
              <a:defRPr lang="en-US" sz="2000" kern="1200" dirty="0" smtClean="0">
                <a:solidFill>
                  <a:srgbClr val="4D4D4D"/>
                </a:solidFill>
                <a:latin typeface="Franklin Gothic Book" panose="020B0503020102020204" pitchFamily="34" charset="0"/>
                <a:ea typeface="+mn-ea"/>
                <a:cs typeface="+mn-cs"/>
              </a:defRPr>
            </a:lvl3pPr>
            <a:lvl4pPr marL="1087438" indent="-228600" algn="l" defTabSz="914400" rtl="0" eaLnBrk="1" latinLnBrk="0" hangingPunct="1">
              <a:spcBef>
                <a:spcPct val="20000"/>
              </a:spcBef>
              <a:buClr>
                <a:srgbClr val="BACEE4"/>
              </a:buClr>
              <a:buFont typeface="Wingdings 3" panose="05040102010807070707" pitchFamily="18" charset="2"/>
              <a:buChar char=""/>
              <a:defRPr lang="en-US" sz="1800" kern="1200" dirty="0" smtClean="0">
                <a:solidFill>
                  <a:srgbClr val="4D4D4D"/>
                </a:solidFill>
                <a:latin typeface="Franklin Gothic Book" panose="020B0503020102020204" pitchFamily="34" charset="0"/>
                <a:ea typeface="+mn-ea"/>
                <a:cs typeface="+mn-cs"/>
              </a:defRPr>
            </a:lvl4pPr>
            <a:lvl5pPr marL="1316038" indent="-228600" algn="l" defTabSz="914400" rtl="0" eaLnBrk="1" latinLnBrk="0" hangingPunct="1">
              <a:spcBef>
                <a:spcPct val="20000"/>
              </a:spcBef>
              <a:buClr>
                <a:srgbClr val="BACEE4"/>
              </a:buClr>
              <a:buFont typeface="Wingdings 3" panose="05040102010807070707" pitchFamily="18" charset="2"/>
              <a:buChar char=""/>
              <a:defRPr lang="en-US" sz="1800" kern="1200" dirty="0" smtClean="0">
                <a:solidFill>
                  <a:srgbClr val="4D4D4D"/>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r>
              <a:rPr lang="en-US" sz="2000" dirty="0" smtClean="0">
                <a:solidFill>
                  <a:schemeClr val="tx1">
                    <a:lumMod val="85000"/>
                    <a:lumOff val="15000"/>
                  </a:schemeClr>
                </a:solidFill>
              </a:rPr>
              <a:t>Local Office in Saint Louis</a:t>
            </a:r>
            <a:endParaRPr lang="en-US" sz="2000" dirty="0">
              <a:solidFill>
                <a:schemeClr val="tx1">
                  <a:lumMod val="85000"/>
                  <a:lumOff val="15000"/>
                </a:schemeClr>
              </a:solidFill>
            </a:endParaRPr>
          </a:p>
          <a:p>
            <a:pPr>
              <a:spcBef>
                <a:spcPts val="0"/>
              </a:spcBef>
              <a:spcAft>
                <a:spcPts val="1200"/>
              </a:spcAft>
            </a:pPr>
            <a:r>
              <a:rPr lang="en-US" sz="2000" dirty="0">
                <a:solidFill>
                  <a:schemeClr val="tx1">
                    <a:lumMod val="85000"/>
                    <a:lumOff val="15000"/>
                  </a:schemeClr>
                </a:solidFill>
              </a:rPr>
              <a:t>Missouri Office – Missouri Team</a:t>
            </a:r>
          </a:p>
          <a:p>
            <a:pPr>
              <a:spcBef>
                <a:spcPts val="0"/>
              </a:spcBef>
              <a:spcAft>
                <a:spcPts val="1200"/>
              </a:spcAft>
            </a:pPr>
            <a:r>
              <a:rPr lang="en-US" sz="2000" dirty="0" smtClean="0">
                <a:solidFill>
                  <a:schemeClr val="tx1">
                    <a:lumMod val="85000"/>
                    <a:lumOff val="15000"/>
                  </a:schemeClr>
                </a:solidFill>
              </a:rPr>
              <a:t>UMB Bank – HQ in Kansas City, branches throughout Missouri</a:t>
            </a:r>
          </a:p>
          <a:p>
            <a:pPr>
              <a:spcBef>
                <a:spcPts val="0"/>
              </a:spcBef>
              <a:spcAft>
                <a:spcPts val="1200"/>
              </a:spcAft>
            </a:pPr>
            <a:r>
              <a:rPr lang="en-US" sz="2000" dirty="0" smtClean="0">
                <a:solidFill>
                  <a:schemeClr val="tx1">
                    <a:lumMod val="85000"/>
                    <a:lumOff val="15000"/>
                  </a:schemeClr>
                </a:solidFill>
              </a:rPr>
              <a:t>Fund Counsel in Saint Louis - Armstrong-Teasdale</a:t>
            </a:r>
          </a:p>
          <a:p>
            <a:pPr>
              <a:spcBef>
                <a:spcPts val="0"/>
              </a:spcBef>
              <a:spcAft>
                <a:spcPts val="1200"/>
              </a:spcAft>
            </a:pPr>
            <a:r>
              <a:rPr lang="en-US" sz="2000" dirty="0" smtClean="0">
                <a:solidFill>
                  <a:schemeClr val="tx1">
                    <a:lumMod val="85000"/>
                    <a:lumOff val="15000"/>
                  </a:schemeClr>
                </a:solidFill>
              </a:rPr>
              <a:t>Partnership </a:t>
            </a:r>
            <a:r>
              <a:rPr lang="en-US" sz="2000" dirty="0">
                <a:solidFill>
                  <a:schemeClr val="tx1">
                    <a:lumMod val="85000"/>
                    <a:lumOff val="15000"/>
                  </a:schemeClr>
                </a:solidFill>
              </a:rPr>
              <a:t>with school associations</a:t>
            </a:r>
          </a:p>
          <a:p>
            <a:pPr>
              <a:spcBef>
                <a:spcPts val="0"/>
              </a:spcBef>
              <a:spcAft>
                <a:spcPts val="1200"/>
              </a:spcAft>
            </a:pPr>
            <a:r>
              <a:rPr lang="en-US" sz="2000" b="1" dirty="0" smtClean="0">
                <a:solidFill>
                  <a:schemeClr val="tx1">
                    <a:lumMod val="85000"/>
                    <a:lumOff val="15000"/>
                  </a:schemeClr>
                </a:solidFill>
              </a:rPr>
              <a:t>“Local Values. Trusted Advantage”</a:t>
            </a:r>
            <a:endParaRPr lang="en-US" sz="2000" b="1" dirty="0">
              <a:solidFill>
                <a:schemeClr val="tx1">
                  <a:lumMod val="85000"/>
                  <a:lumOff val="15000"/>
                </a:schemeClr>
              </a:solidFill>
            </a:endParaRPr>
          </a:p>
          <a:p>
            <a:pPr lvl="1">
              <a:spcBef>
                <a:spcPts val="0"/>
              </a:spcBef>
              <a:spcAft>
                <a:spcPts val="600"/>
              </a:spcAft>
            </a:pPr>
            <a:endParaRPr lang="en-US" sz="1100" dirty="0" smtClean="0">
              <a:solidFill>
                <a:schemeClr val="tx1">
                  <a:lumMod val="85000"/>
                  <a:lumOff val="15000"/>
                </a:schemeClr>
              </a:solidFill>
            </a:endParaRPr>
          </a:p>
          <a:p>
            <a:pPr lvl="1">
              <a:spcBef>
                <a:spcPts val="0"/>
              </a:spcBef>
              <a:spcAft>
                <a:spcPts val="600"/>
              </a:spcAft>
            </a:pPr>
            <a:endParaRPr lang="en-US" sz="1100" dirty="0" smtClean="0">
              <a:solidFill>
                <a:schemeClr val="tx1">
                  <a:lumMod val="85000"/>
                  <a:lumOff val="15000"/>
                </a:schemeClr>
              </a:solidFill>
            </a:endParaRPr>
          </a:p>
          <a:p>
            <a:pPr lvl="1">
              <a:spcBef>
                <a:spcPts val="0"/>
              </a:spcBef>
              <a:spcAft>
                <a:spcPts val="600"/>
              </a:spcAft>
            </a:pPr>
            <a:endParaRPr lang="en-US" sz="1100" dirty="0" smtClean="0">
              <a:solidFill>
                <a:schemeClr val="tx1">
                  <a:lumMod val="85000"/>
                  <a:lumOff val="15000"/>
                </a:schemeClr>
              </a:solidFill>
            </a:endParaRPr>
          </a:p>
          <a:p>
            <a:pPr lvl="1">
              <a:spcBef>
                <a:spcPts val="0"/>
              </a:spcBef>
              <a:spcAft>
                <a:spcPts val="600"/>
              </a:spcAft>
            </a:pPr>
            <a:endParaRPr lang="en-US" sz="1100" dirty="0" smtClean="0">
              <a:solidFill>
                <a:schemeClr val="tx1">
                  <a:lumMod val="85000"/>
                  <a:lumOff val="15000"/>
                </a:schemeClr>
              </a:solidFill>
            </a:endParaRPr>
          </a:p>
          <a:p>
            <a:pPr lvl="1">
              <a:spcBef>
                <a:spcPts val="0"/>
              </a:spcBef>
              <a:spcAft>
                <a:spcPts val="600"/>
              </a:spcAft>
            </a:pPr>
            <a:endParaRPr lang="en-US" sz="1100" dirty="0" smtClean="0">
              <a:solidFill>
                <a:schemeClr val="tx1">
                  <a:lumMod val="85000"/>
                  <a:lumOff val="15000"/>
                </a:schemeClr>
              </a:solidFill>
            </a:endParaRPr>
          </a:p>
          <a:p>
            <a:pPr lvl="1"/>
            <a:endParaRPr lang="en-US" sz="18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38800" y="2133600"/>
            <a:ext cx="2694409" cy="34747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976176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6944833" y="6492875"/>
            <a:ext cx="2057400" cy="365125"/>
          </a:xfrm>
        </p:spPr>
        <p:txBody>
          <a:bodyPr/>
          <a:lstStyle/>
          <a:p>
            <a:fld id="{1281FA5A-F18B-5E45-A32D-A549B236FBF4}" type="slidenum">
              <a:rPr lang="en-US">
                <a:solidFill>
                  <a:prstClr val="white"/>
                </a:solidFill>
                <a:latin typeface="Franklin Gothic Book" panose="020B0503020102020204" pitchFamily="34" charset="0"/>
                <a:ea typeface="+mn-ea"/>
                <a:cs typeface="+mn-cs"/>
              </a:rPr>
              <a:pPr/>
              <a:t>21</a:t>
            </a:fld>
            <a:endParaRPr lang="en-US" dirty="0">
              <a:solidFill>
                <a:prstClr val="white"/>
              </a:solidFill>
              <a:latin typeface="Franklin Gothic Book" panose="020B0503020102020204" pitchFamily="34" charset="0"/>
              <a:ea typeface="+mn-ea"/>
              <a:cs typeface="+mn-cs"/>
            </a:endParaRPr>
          </a:p>
        </p:txBody>
      </p:sp>
      <p:sp>
        <p:nvSpPr>
          <p:cNvPr id="11" name="Title 4"/>
          <p:cNvSpPr txBox="1">
            <a:spLocks/>
          </p:cNvSpPr>
          <p:nvPr/>
        </p:nvSpPr>
        <p:spPr>
          <a:xfrm>
            <a:off x="457200" y="1226821"/>
            <a:ext cx="5715000" cy="685800"/>
          </a:xfrm>
          <a:prstGeom prst="rect">
            <a:avLst/>
          </a:prstGeom>
        </p:spPr>
        <p:txBody>
          <a:bodyPr/>
          <a:lstStyle>
            <a:lvl1pPr algn="l" defTabSz="914400" rtl="0" eaLnBrk="1" latinLnBrk="0" hangingPunct="1">
              <a:spcBef>
                <a:spcPct val="0"/>
              </a:spcBef>
              <a:buNone/>
              <a:defRPr lang="en-US" sz="2600" b="0" i="0" kern="1200">
                <a:solidFill>
                  <a:srgbClr val="4381CF"/>
                </a:solidFill>
                <a:latin typeface="Ratio Modern" charset="0"/>
                <a:ea typeface="Ratio Modern" charset="0"/>
                <a:cs typeface="Ratio Modern" charset="0"/>
              </a:defRPr>
            </a:lvl1pPr>
          </a:lstStyle>
          <a:p>
            <a:r>
              <a:rPr lang="en-US" sz="2800" dirty="0" smtClean="0">
                <a:solidFill>
                  <a:srgbClr val="3170BD"/>
                </a:solidFill>
                <a:latin typeface="Franklin Gothic Book" panose="020B0503020102020204" pitchFamily="34" charset="0"/>
              </a:rPr>
              <a:t>Service to Missouri Public Entities</a:t>
            </a:r>
            <a:endParaRPr lang="en-US" sz="2800" dirty="0">
              <a:solidFill>
                <a:srgbClr val="3170BD"/>
              </a:solidFill>
              <a:latin typeface="Franklin Gothic Book" panose="020B0503020102020204" pitchFamily="34" charset="0"/>
            </a:endParaRPr>
          </a:p>
        </p:txBody>
      </p:sp>
      <p:sp>
        <p:nvSpPr>
          <p:cNvPr id="5" name="Content Placeholder 2"/>
          <p:cNvSpPr txBox="1">
            <a:spLocks/>
          </p:cNvSpPr>
          <p:nvPr/>
        </p:nvSpPr>
        <p:spPr>
          <a:xfrm>
            <a:off x="457200" y="1882457"/>
            <a:ext cx="8534400" cy="3603943"/>
          </a:xfrm>
          <a:prstGeom prst="rect">
            <a:avLst/>
          </a:prstGeom>
        </p:spPr>
        <p:txBody>
          <a:bodyPr>
            <a:noAutofit/>
          </a:bodyPr>
          <a:lstStyle>
            <a:lvl1pPr marL="342900" indent="-342900" algn="l" defTabSz="914400" rtl="0" eaLnBrk="1" latinLnBrk="0" hangingPunct="1">
              <a:spcBef>
                <a:spcPct val="20000"/>
              </a:spcBef>
              <a:buClr>
                <a:srgbClr val="BACEE4"/>
              </a:buClr>
              <a:buFont typeface="Wingdings 3" panose="05040102010807070707" pitchFamily="18" charset="2"/>
              <a:buChar char=""/>
              <a:defRPr lang="en-US" sz="2400" kern="1200" dirty="0" smtClean="0">
                <a:solidFill>
                  <a:srgbClr val="4D4D4D"/>
                </a:solidFill>
                <a:latin typeface="Franklin Gothic Book" panose="020B0503020102020204" pitchFamily="34" charset="0"/>
                <a:ea typeface="+mn-ea"/>
                <a:cs typeface="+mn-cs"/>
              </a:defRPr>
            </a:lvl1pPr>
            <a:lvl2pPr marL="631825" indent="-285750" algn="l" defTabSz="914400" rtl="0" eaLnBrk="1" latinLnBrk="0" hangingPunct="1">
              <a:spcBef>
                <a:spcPct val="20000"/>
              </a:spcBef>
              <a:buClr>
                <a:srgbClr val="BACEE4"/>
              </a:buClr>
              <a:buFont typeface="Wingdings 3" panose="05040102010807070707" pitchFamily="18" charset="2"/>
              <a:buChar char=""/>
              <a:defRPr lang="en-US" sz="2200" kern="1200" dirty="0" smtClean="0">
                <a:solidFill>
                  <a:srgbClr val="4D4D4D"/>
                </a:solidFill>
                <a:latin typeface="Franklin Gothic Book" panose="020B0503020102020204" pitchFamily="34" charset="0"/>
                <a:ea typeface="+mn-ea"/>
                <a:cs typeface="+mn-cs"/>
              </a:defRPr>
            </a:lvl2pPr>
            <a:lvl3pPr marL="858838" indent="-228600" algn="l" defTabSz="914400" rtl="0" eaLnBrk="1" latinLnBrk="0" hangingPunct="1">
              <a:spcBef>
                <a:spcPct val="20000"/>
              </a:spcBef>
              <a:buClr>
                <a:srgbClr val="BACEE4"/>
              </a:buClr>
              <a:buFont typeface="Wingdings 3" panose="05040102010807070707" pitchFamily="18" charset="2"/>
              <a:buChar char=""/>
              <a:defRPr lang="en-US" sz="2000" kern="1200" dirty="0" smtClean="0">
                <a:solidFill>
                  <a:srgbClr val="4D4D4D"/>
                </a:solidFill>
                <a:latin typeface="Franklin Gothic Book" panose="020B0503020102020204" pitchFamily="34" charset="0"/>
                <a:ea typeface="+mn-ea"/>
                <a:cs typeface="+mn-cs"/>
              </a:defRPr>
            </a:lvl3pPr>
            <a:lvl4pPr marL="1087438" indent="-228600" algn="l" defTabSz="914400" rtl="0" eaLnBrk="1" latinLnBrk="0" hangingPunct="1">
              <a:spcBef>
                <a:spcPct val="20000"/>
              </a:spcBef>
              <a:buClr>
                <a:srgbClr val="BACEE4"/>
              </a:buClr>
              <a:buFont typeface="Wingdings 3" panose="05040102010807070707" pitchFamily="18" charset="2"/>
              <a:buChar char=""/>
              <a:defRPr lang="en-US" sz="1800" kern="1200" dirty="0" smtClean="0">
                <a:solidFill>
                  <a:srgbClr val="4D4D4D"/>
                </a:solidFill>
                <a:latin typeface="Franklin Gothic Book" panose="020B0503020102020204" pitchFamily="34" charset="0"/>
                <a:ea typeface="+mn-ea"/>
                <a:cs typeface="+mn-cs"/>
              </a:defRPr>
            </a:lvl4pPr>
            <a:lvl5pPr marL="1316038" indent="-228600" algn="l" defTabSz="914400" rtl="0" eaLnBrk="1" latinLnBrk="0" hangingPunct="1">
              <a:spcBef>
                <a:spcPct val="20000"/>
              </a:spcBef>
              <a:buClr>
                <a:srgbClr val="BACEE4"/>
              </a:buClr>
              <a:buFont typeface="Wingdings 3" panose="05040102010807070707" pitchFamily="18" charset="2"/>
              <a:buChar char=""/>
              <a:defRPr lang="en-US" sz="1800" kern="1200" dirty="0" smtClean="0">
                <a:solidFill>
                  <a:srgbClr val="4D4D4D"/>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800"/>
              </a:spcAft>
            </a:pPr>
            <a:r>
              <a:rPr lang="en-US" sz="2000" b="1" dirty="0" smtClean="0">
                <a:solidFill>
                  <a:schemeClr val="tx1">
                    <a:lumMod val="85000"/>
                    <a:lumOff val="15000"/>
                  </a:schemeClr>
                </a:solidFill>
              </a:rPr>
              <a:t>Competitive </a:t>
            </a:r>
            <a:r>
              <a:rPr lang="en-US" sz="2000" b="1" dirty="0">
                <a:solidFill>
                  <a:schemeClr val="tx1">
                    <a:lumMod val="85000"/>
                    <a:lumOff val="15000"/>
                  </a:schemeClr>
                </a:solidFill>
              </a:rPr>
              <a:t>product </a:t>
            </a:r>
            <a:r>
              <a:rPr lang="en-US" sz="2000" dirty="0">
                <a:solidFill>
                  <a:schemeClr val="tx1">
                    <a:lumMod val="85000"/>
                    <a:lumOff val="15000"/>
                  </a:schemeClr>
                </a:solidFill>
              </a:rPr>
              <a:t>for Missouri </a:t>
            </a:r>
            <a:r>
              <a:rPr lang="en-US" sz="2000" dirty="0" smtClean="0">
                <a:solidFill>
                  <a:schemeClr val="tx1">
                    <a:lumMod val="85000"/>
                    <a:lumOff val="15000"/>
                  </a:schemeClr>
                </a:solidFill>
              </a:rPr>
              <a:t>public entities</a:t>
            </a:r>
            <a:endParaRPr lang="en-US" sz="2000" dirty="0">
              <a:solidFill>
                <a:schemeClr val="tx1">
                  <a:lumMod val="85000"/>
                  <a:lumOff val="15000"/>
                </a:schemeClr>
              </a:solidFill>
            </a:endParaRPr>
          </a:p>
          <a:p>
            <a:pPr>
              <a:spcBef>
                <a:spcPts val="0"/>
              </a:spcBef>
              <a:spcAft>
                <a:spcPts val="1800"/>
              </a:spcAft>
            </a:pPr>
            <a:r>
              <a:rPr lang="en-US" sz="2000" b="1" dirty="0" smtClean="0">
                <a:solidFill>
                  <a:schemeClr val="tx1">
                    <a:lumMod val="85000"/>
                    <a:lumOff val="15000"/>
                  </a:schemeClr>
                </a:solidFill>
              </a:rPr>
              <a:t>Inclusion </a:t>
            </a:r>
            <a:r>
              <a:rPr lang="en-US" sz="2000" b="1" dirty="0">
                <a:solidFill>
                  <a:schemeClr val="tx1">
                    <a:lumMod val="85000"/>
                    <a:lumOff val="15000"/>
                  </a:schemeClr>
                </a:solidFill>
              </a:rPr>
              <a:t>of MO banks </a:t>
            </a:r>
            <a:r>
              <a:rPr lang="en-US" sz="2000" dirty="0">
                <a:solidFill>
                  <a:schemeClr val="tx1">
                    <a:lumMod val="85000"/>
                    <a:lumOff val="15000"/>
                  </a:schemeClr>
                </a:solidFill>
              </a:rPr>
              <a:t>throughout the State – PMA Bank Funding Program</a:t>
            </a:r>
          </a:p>
          <a:p>
            <a:pPr>
              <a:spcBef>
                <a:spcPts val="0"/>
              </a:spcBef>
              <a:spcAft>
                <a:spcPts val="1800"/>
              </a:spcAft>
            </a:pPr>
            <a:r>
              <a:rPr lang="en-US" sz="2000" dirty="0" smtClean="0">
                <a:solidFill>
                  <a:schemeClr val="tx1">
                    <a:lumMod val="85000"/>
                    <a:lumOff val="15000"/>
                  </a:schemeClr>
                </a:solidFill>
              </a:rPr>
              <a:t>Fixed </a:t>
            </a:r>
            <a:r>
              <a:rPr lang="en-US" sz="2000" dirty="0">
                <a:solidFill>
                  <a:schemeClr val="tx1">
                    <a:lumMod val="85000"/>
                    <a:lumOff val="15000"/>
                  </a:schemeClr>
                </a:solidFill>
              </a:rPr>
              <a:t>Term services including </a:t>
            </a:r>
            <a:r>
              <a:rPr lang="en-US" sz="2000" b="1" dirty="0">
                <a:solidFill>
                  <a:schemeClr val="tx1">
                    <a:lumMod val="85000"/>
                    <a:lumOff val="15000"/>
                  </a:schemeClr>
                </a:solidFill>
              </a:rPr>
              <a:t>consolidated reporting </a:t>
            </a:r>
            <a:r>
              <a:rPr lang="en-US" sz="2000" dirty="0">
                <a:solidFill>
                  <a:schemeClr val="tx1">
                    <a:lumMod val="85000"/>
                    <a:lumOff val="15000"/>
                  </a:schemeClr>
                </a:solidFill>
              </a:rPr>
              <a:t>with the Fund</a:t>
            </a:r>
          </a:p>
          <a:p>
            <a:pPr>
              <a:spcBef>
                <a:spcPts val="0"/>
              </a:spcBef>
              <a:spcAft>
                <a:spcPts val="1800"/>
              </a:spcAft>
            </a:pPr>
            <a:r>
              <a:rPr lang="en-US" sz="2000" b="1" dirty="0">
                <a:solidFill>
                  <a:schemeClr val="tx1">
                    <a:lumMod val="85000"/>
                    <a:lumOff val="15000"/>
                  </a:schemeClr>
                </a:solidFill>
              </a:rPr>
              <a:t>Additional products </a:t>
            </a:r>
            <a:r>
              <a:rPr lang="en-US" sz="2000" dirty="0">
                <a:solidFill>
                  <a:schemeClr val="tx1">
                    <a:lumMod val="85000"/>
                    <a:lumOff val="15000"/>
                  </a:schemeClr>
                </a:solidFill>
              </a:rPr>
              <a:t>– Cash Flow Planning and Bond Proceeds Management </a:t>
            </a:r>
          </a:p>
          <a:p>
            <a:pPr>
              <a:spcBef>
                <a:spcPts val="0"/>
              </a:spcBef>
              <a:spcAft>
                <a:spcPts val="1200"/>
              </a:spcAft>
            </a:pPr>
            <a:r>
              <a:rPr lang="en-US" sz="2000" dirty="0" smtClean="0">
                <a:solidFill>
                  <a:schemeClr val="tx1">
                    <a:lumMod val="85000"/>
                    <a:lumOff val="15000"/>
                  </a:schemeClr>
                </a:solidFill>
              </a:rPr>
              <a:t>Secure, </a:t>
            </a:r>
            <a:r>
              <a:rPr lang="en-US" sz="2000" b="1" dirty="0" smtClean="0">
                <a:solidFill>
                  <a:schemeClr val="tx1">
                    <a:lumMod val="85000"/>
                    <a:lumOff val="15000"/>
                  </a:schemeClr>
                </a:solidFill>
              </a:rPr>
              <a:t>online access and reporting</a:t>
            </a:r>
            <a:endParaRPr lang="en-US" sz="2000" b="1" dirty="0">
              <a:solidFill>
                <a:schemeClr val="tx1">
                  <a:lumMod val="85000"/>
                  <a:lumOff val="15000"/>
                </a:schemeClr>
              </a:solidFill>
            </a:endParaRPr>
          </a:p>
          <a:p>
            <a:pPr>
              <a:spcBef>
                <a:spcPts val="0"/>
              </a:spcBef>
              <a:spcAft>
                <a:spcPts val="1800"/>
              </a:spcAft>
            </a:pPr>
            <a:endParaRPr lang="en-US" sz="1050" dirty="0" smtClean="0">
              <a:solidFill>
                <a:schemeClr val="tx1">
                  <a:lumMod val="85000"/>
                  <a:lumOff val="15000"/>
                </a:schemeClr>
              </a:solidFill>
            </a:endParaRPr>
          </a:p>
          <a:p>
            <a:pPr lvl="1">
              <a:spcBef>
                <a:spcPts val="0"/>
              </a:spcBef>
              <a:spcAft>
                <a:spcPts val="600"/>
              </a:spcAft>
            </a:pPr>
            <a:endParaRPr lang="en-US" sz="1050" dirty="0" smtClean="0">
              <a:solidFill>
                <a:schemeClr val="tx1">
                  <a:lumMod val="85000"/>
                  <a:lumOff val="15000"/>
                </a:schemeClr>
              </a:solidFill>
            </a:endParaRPr>
          </a:p>
          <a:p>
            <a:pPr lvl="1">
              <a:spcBef>
                <a:spcPts val="0"/>
              </a:spcBef>
              <a:spcAft>
                <a:spcPts val="600"/>
              </a:spcAft>
            </a:pPr>
            <a:endParaRPr lang="en-US" sz="1050" dirty="0" smtClean="0">
              <a:solidFill>
                <a:schemeClr val="tx1">
                  <a:lumMod val="85000"/>
                  <a:lumOff val="15000"/>
                </a:schemeClr>
              </a:solidFill>
            </a:endParaRPr>
          </a:p>
          <a:p>
            <a:pPr lvl="1">
              <a:spcBef>
                <a:spcPts val="0"/>
              </a:spcBef>
              <a:spcAft>
                <a:spcPts val="600"/>
              </a:spcAft>
            </a:pPr>
            <a:endParaRPr lang="en-US" sz="1050" dirty="0" smtClean="0">
              <a:solidFill>
                <a:schemeClr val="tx1">
                  <a:lumMod val="85000"/>
                  <a:lumOff val="15000"/>
                </a:schemeClr>
              </a:solidFill>
            </a:endParaRPr>
          </a:p>
          <a:p>
            <a:pPr lvl="1">
              <a:spcBef>
                <a:spcPts val="0"/>
              </a:spcBef>
              <a:spcAft>
                <a:spcPts val="600"/>
              </a:spcAft>
            </a:pPr>
            <a:endParaRPr lang="en-US" sz="1050" dirty="0" smtClean="0">
              <a:solidFill>
                <a:schemeClr val="tx1">
                  <a:lumMod val="85000"/>
                  <a:lumOff val="15000"/>
                </a:schemeClr>
              </a:solidFill>
            </a:endParaRPr>
          </a:p>
          <a:p>
            <a:pPr lvl="1">
              <a:spcBef>
                <a:spcPts val="0"/>
              </a:spcBef>
              <a:spcAft>
                <a:spcPts val="600"/>
              </a:spcAft>
            </a:pPr>
            <a:endParaRPr lang="en-US" sz="1050" dirty="0" smtClean="0">
              <a:solidFill>
                <a:schemeClr val="tx1">
                  <a:lumMod val="85000"/>
                  <a:lumOff val="15000"/>
                </a:schemeClr>
              </a:solidFill>
            </a:endParaRPr>
          </a:p>
          <a:p>
            <a:pPr lvl="1"/>
            <a:endParaRPr lang="en-US" sz="1600" dirty="0"/>
          </a:p>
        </p:txBody>
      </p:sp>
      <p:grpSp>
        <p:nvGrpSpPr>
          <p:cNvPr id="6" name="Group 5"/>
          <p:cNvGrpSpPr/>
          <p:nvPr/>
        </p:nvGrpSpPr>
        <p:grpSpPr>
          <a:xfrm>
            <a:off x="1981200" y="5029200"/>
            <a:ext cx="5105400" cy="786863"/>
            <a:chOff x="6759" y="926694"/>
            <a:chExt cx="6921090" cy="786863"/>
          </a:xfrm>
          <a:solidFill>
            <a:srgbClr val="3170BD"/>
          </a:solidFill>
        </p:grpSpPr>
        <p:sp>
          <p:nvSpPr>
            <p:cNvPr id="7" name="Rounded Rectangle 6"/>
            <p:cNvSpPr/>
            <p:nvPr/>
          </p:nvSpPr>
          <p:spPr>
            <a:xfrm>
              <a:off x="6759" y="926694"/>
              <a:ext cx="6921090" cy="786863"/>
            </a:xfrm>
            <a:prstGeom prst="roundRect">
              <a:avLst/>
            </a:prstGeom>
            <a:grpFill/>
            <a:ln w="25400" cap="flat" cmpd="sng" algn="ctr">
              <a:noFill/>
              <a:prstDash val="solid"/>
            </a:ln>
            <a:effectLst/>
          </p:spPr>
          <p:style>
            <a:lnRef idx="2">
              <a:scrgbClr r="0" g="0" b="0"/>
            </a:lnRef>
            <a:fillRef idx="1">
              <a:scrgbClr r="0" g="0" b="0"/>
            </a:fillRef>
            <a:effectRef idx="0">
              <a:scrgbClr r="0" g="0" b="0"/>
            </a:effectRef>
            <a:fontRef idx="minor">
              <a:schemeClr val="lt1"/>
            </a:fontRef>
          </p:style>
        </p:sp>
        <p:sp>
          <p:nvSpPr>
            <p:cNvPr id="8" name="Rounded Rectangle 4"/>
            <p:cNvSpPr/>
            <p:nvPr/>
          </p:nvSpPr>
          <p:spPr>
            <a:xfrm>
              <a:off x="45170" y="965105"/>
              <a:ext cx="6844268" cy="71004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l" defTabSz="1066800" rtl="0">
                <a:lnSpc>
                  <a:spcPct val="90000"/>
                </a:lnSpc>
                <a:spcBef>
                  <a:spcPct val="0"/>
                </a:spcBef>
                <a:spcAft>
                  <a:spcPct val="35000"/>
                </a:spcAft>
              </a:pPr>
              <a:r>
                <a:rPr lang="en-US" sz="2400" i="0" kern="1200" dirty="0" smtClean="0">
                  <a:solidFill>
                    <a:srgbClr val="FFFFFF"/>
                  </a:solidFill>
                  <a:latin typeface="Calibri" panose="020F0502020204030204" pitchFamily="34" charset="0"/>
                  <a:ea typeface="+mn-ea"/>
                  <a:cs typeface="Calibri" panose="020F0502020204030204" pitchFamily="34" charset="0"/>
                </a:rPr>
                <a:t>  MOCAAT</a:t>
              </a:r>
              <a:r>
                <a:rPr lang="en-US" sz="2700" i="0" kern="1200" dirty="0" smtClean="0">
                  <a:solidFill>
                    <a:srgbClr val="FFFFFF"/>
                  </a:solidFill>
                  <a:latin typeface="Calibri" panose="020F0502020204030204" pitchFamily="34" charset="0"/>
                  <a:ea typeface="+mn-ea"/>
                  <a:cs typeface="Calibri" panose="020F0502020204030204" pitchFamily="34" charset="0"/>
                </a:rPr>
                <a:t> Philosophy: </a:t>
              </a:r>
              <a:r>
                <a:rPr lang="en-US" sz="2700" b="1" i="0" kern="1200" dirty="0" smtClean="0">
                  <a:solidFill>
                    <a:srgbClr val="FFFFFF"/>
                  </a:solidFill>
                  <a:latin typeface="Calibri" panose="020F0502020204030204" pitchFamily="34" charset="0"/>
                  <a:ea typeface="+mn-ea"/>
                  <a:cs typeface="Calibri" panose="020F0502020204030204" pitchFamily="34" charset="0"/>
                </a:rPr>
                <a:t>Partnership</a:t>
              </a:r>
            </a:p>
          </p:txBody>
        </p:sp>
      </p:grpSp>
    </p:spTree>
    <p:extLst>
      <p:ext uri="{BB962C8B-B14F-4D97-AF65-F5344CB8AC3E}">
        <p14:creationId xmlns:p14="http://schemas.microsoft.com/office/powerpoint/2010/main" xmlns="" val="3370377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58000" y="6492875"/>
            <a:ext cx="2133600" cy="365125"/>
          </a:xfrm>
        </p:spPr>
        <p:txBody>
          <a:bodyPr/>
          <a:lstStyle/>
          <a:p>
            <a:fld id="{9F62F134-3E7B-48A8-94E5-366F8CF7AFFD}" type="slidenum">
              <a:rPr lang="en-US" sz="1000">
                <a:solidFill>
                  <a:prstClr val="white"/>
                </a:solidFill>
              </a:rPr>
              <a:pPr/>
              <a:t>22</a:t>
            </a:fld>
            <a:endParaRPr lang="en-US" sz="1000" dirty="0">
              <a:solidFill>
                <a:prstClr val="white"/>
              </a:solidFill>
            </a:endParaRPr>
          </a:p>
        </p:txBody>
      </p:sp>
      <p:sp>
        <p:nvSpPr>
          <p:cNvPr id="3" name="Date Placeholder 2"/>
          <p:cNvSpPr>
            <a:spLocks noGrp="1"/>
          </p:cNvSpPr>
          <p:nvPr>
            <p:ph type="dt" sz="half" idx="4294967295"/>
          </p:nvPr>
        </p:nvSpPr>
        <p:spPr>
          <a:xfrm>
            <a:off x="0" y="6492875"/>
            <a:ext cx="2133600" cy="365125"/>
          </a:xfrm>
          <a:prstGeom prst="rect">
            <a:avLst/>
          </a:prstGeom>
        </p:spPr>
        <p:txBody>
          <a:bodyPr/>
          <a:lstStyle/>
          <a:p>
            <a:pPr>
              <a:defRPr/>
            </a:pPr>
            <a:fld id="{F4B95750-D687-4DBE-BF7B-D6D5A09E27D3}" type="datetime1">
              <a:rPr lang="en-US" smtClean="0">
                <a:solidFill>
                  <a:prstClr val="black"/>
                </a:solidFill>
              </a:rPr>
              <a:pPr>
                <a:defRPr/>
              </a:pPr>
              <a:t>10/14/2020</a:t>
            </a:fld>
            <a:endParaRPr lang="en-US" dirty="0">
              <a:solidFill>
                <a:prstClr val="black"/>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flipH="1">
            <a:off x="-1" y="0"/>
            <a:ext cx="9169121" cy="6858000"/>
          </a:xfrm>
          <a:prstGeom prst="rect">
            <a:avLst/>
          </a:prstGeom>
        </p:spPr>
      </p:pic>
      <p:sp>
        <p:nvSpPr>
          <p:cNvPr id="8" name="Title 1"/>
          <p:cNvSpPr txBox="1">
            <a:spLocks/>
          </p:cNvSpPr>
          <p:nvPr/>
        </p:nvSpPr>
        <p:spPr>
          <a:xfrm>
            <a:off x="249326" y="3962400"/>
            <a:ext cx="2209800" cy="571500"/>
          </a:xfrm>
          <a:prstGeom prst="rect">
            <a:avLst/>
          </a:prstGeom>
        </p:spPr>
        <p:txBody>
          <a:bodyPr/>
          <a:lstStyle>
            <a:lvl1pPr algn="l" rtl="0" eaLnBrk="0" fontAlgn="base" hangingPunct="0">
              <a:spcBef>
                <a:spcPct val="0"/>
              </a:spcBef>
              <a:spcAft>
                <a:spcPct val="0"/>
              </a:spcAft>
              <a:defRPr sz="2400">
                <a:solidFill>
                  <a:schemeClr val="bg1"/>
                </a:solidFill>
                <a:latin typeface="Chalet" panose="02000603030000020004" pitchFamily="2"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a:solidFill>
                  <a:srgbClr val="003399"/>
                </a:solidFill>
                <a:latin typeface="Franklin Gothic Book" panose="020B0503020102020204" pitchFamily="34" charset="0"/>
              </a:rPr>
              <a:t>Disclaimer</a:t>
            </a:r>
          </a:p>
        </p:txBody>
      </p:sp>
      <p:sp>
        <p:nvSpPr>
          <p:cNvPr id="9" name="Rectangle 3"/>
          <p:cNvSpPr>
            <a:spLocks noChangeArrowheads="1"/>
          </p:cNvSpPr>
          <p:nvPr/>
        </p:nvSpPr>
        <p:spPr bwMode="auto">
          <a:xfrm>
            <a:off x="277812" y="4457700"/>
            <a:ext cx="7646988" cy="2247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defTabSz="457200" eaLnBrk="0" hangingPunct="0">
              <a:spcBef>
                <a:spcPct val="20000"/>
              </a:spcBef>
              <a:buFont typeface="Arial" charset="0"/>
              <a:buChar char="•"/>
              <a:tabLst>
                <a:tab pos="7943850" algn="r"/>
              </a:tabLst>
              <a:defRPr sz="3200">
                <a:solidFill>
                  <a:srgbClr val="003F5F"/>
                </a:solidFill>
                <a:latin typeface="Arial" charset="0"/>
                <a:ea typeface="ＭＳ Ｐゴシック" pitchFamily="34" charset="-128"/>
                <a:cs typeface="Arial" charset="0"/>
              </a:defRPr>
            </a:lvl1pPr>
            <a:lvl2pPr marL="742950" indent="-285750" defTabSz="457200" eaLnBrk="0" hangingPunct="0">
              <a:spcBef>
                <a:spcPct val="20000"/>
              </a:spcBef>
              <a:buFont typeface="Arial" charset="0"/>
              <a:buChar char="–"/>
              <a:tabLst>
                <a:tab pos="7943850" algn="r"/>
              </a:tabLst>
              <a:defRPr sz="2800">
                <a:solidFill>
                  <a:srgbClr val="003F5F"/>
                </a:solidFill>
                <a:latin typeface="Arial" charset="0"/>
                <a:ea typeface="ＭＳ Ｐゴシック" pitchFamily="34" charset="-128"/>
                <a:cs typeface="Arial" charset="0"/>
              </a:defRPr>
            </a:lvl2pPr>
            <a:lvl3pPr marL="1143000" indent="-228600" defTabSz="457200" eaLnBrk="0" hangingPunct="0">
              <a:spcBef>
                <a:spcPct val="20000"/>
              </a:spcBef>
              <a:buFont typeface="Arial" charset="0"/>
              <a:buChar char="•"/>
              <a:tabLst>
                <a:tab pos="7943850" algn="r"/>
              </a:tabLst>
              <a:defRPr sz="2400">
                <a:solidFill>
                  <a:srgbClr val="003F5F"/>
                </a:solidFill>
                <a:latin typeface="Arial" charset="0"/>
                <a:ea typeface="ＭＳ Ｐゴシック" pitchFamily="34" charset="-128"/>
                <a:cs typeface="Arial" charset="0"/>
              </a:defRPr>
            </a:lvl3pPr>
            <a:lvl4pPr marL="1600200" indent="-228600" defTabSz="457200" eaLnBrk="0" hangingPunct="0">
              <a:spcBef>
                <a:spcPct val="20000"/>
              </a:spcBef>
              <a:buFont typeface="Arial" charset="0"/>
              <a:buChar char="–"/>
              <a:tabLst>
                <a:tab pos="7943850" algn="r"/>
              </a:tabLst>
              <a:defRPr sz="2000">
                <a:solidFill>
                  <a:srgbClr val="003F5F"/>
                </a:solidFill>
                <a:latin typeface="Arial" charset="0"/>
                <a:ea typeface="ＭＳ Ｐゴシック" pitchFamily="34" charset="-128"/>
                <a:cs typeface="Arial" charset="0"/>
              </a:defRPr>
            </a:lvl4pPr>
            <a:lvl5pPr marL="2057400" indent="-228600" defTabSz="457200" eaLnBrk="0" hangingPunct="0">
              <a:spcBef>
                <a:spcPct val="20000"/>
              </a:spcBef>
              <a:buFont typeface="Arial" charset="0"/>
              <a:buChar char="»"/>
              <a:tabLst>
                <a:tab pos="7943850" algn="r"/>
              </a:tabLst>
              <a:defRPr sz="2000">
                <a:solidFill>
                  <a:srgbClr val="003F5F"/>
                </a:solidFill>
                <a:latin typeface="Arial" charset="0"/>
                <a:ea typeface="ＭＳ Ｐゴシック" pitchFamily="34" charset="-128"/>
                <a:cs typeface="Arial" charset="0"/>
              </a:defRPr>
            </a:lvl5pPr>
            <a:lvl6pPr marL="2514600" indent="-228600" defTabSz="457200" eaLnBrk="0" fontAlgn="base" hangingPunct="0">
              <a:spcBef>
                <a:spcPct val="20000"/>
              </a:spcBef>
              <a:spcAft>
                <a:spcPct val="0"/>
              </a:spcAft>
              <a:buFont typeface="Arial" charset="0"/>
              <a:buChar char="»"/>
              <a:tabLst>
                <a:tab pos="7943850" algn="r"/>
              </a:tabLst>
              <a:defRPr sz="2000">
                <a:solidFill>
                  <a:srgbClr val="003F5F"/>
                </a:solidFill>
                <a:latin typeface="Arial" charset="0"/>
                <a:ea typeface="ＭＳ Ｐゴシック" pitchFamily="34" charset="-128"/>
                <a:cs typeface="Arial" charset="0"/>
              </a:defRPr>
            </a:lvl6pPr>
            <a:lvl7pPr marL="2971800" indent="-228600" defTabSz="457200" eaLnBrk="0" fontAlgn="base" hangingPunct="0">
              <a:spcBef>
                <a:spcPct val="20000"/>
              </a:spcBef>
              <a:spcAft>
                <a:spcPct val="0"/>
              </a:spcAft>
              <a:buFont typeface="Arial" charset="0"/>
              <a:buChar char="»"/>
              <a:tabLst>
                <a:tab pos="7943850" algn="r"/>
              </a:tabLst>
              <a:defRPr sz="2000">
                <a:solidFill>
                  <a:srgbClr val="003F5F"/>
                </a:solidFill>
                <a:latin typeface="Arial" charset="0"/>
                <a:ea typeface="ＭＳ Ｐゴシック" pitchFamily="34" charset="-128"/>
                <a:cs typeface="Arial" charset="0"/>
              </a:defRPr>
            </a:lvl7pPr>
            <a:lvl8pPr marL="3429000" indent="-228600" defTabSz="457200" eaLnBrk="0" fontAlgn="base" hangingPunct="0">
              <a:spcBef>
                <a:spcPct val="20000"/>
              </a:spcBef>
              <a:spcAft>
                <a:spcPct val="0"/>
              </a:spcAft>
              <a:buFont typeface="Arial" charset="0"/>
              <a:buChar char="»"/>
              <a:tabLst>
                <a:tab pos="7943850" algn="r"/>
              </a:tabLst>
              <a:defRPr sz="2000">
                <a:solidFill>
                  <a:srgbClr val="003F5F"/>
                </a:solidFill>
                <a:latin typeface="Arial" charset="0"/>
                <a:ea typeface="ＭＳ Ｐゴシック" pitchFamily="34" charset="-128"/>
                <a:cs typeface="Arial" charset="0"/>
              </a:defRPr>
            </a:lvl8pPr>
            <a:lvl9pPr marL="3886200" indent="-228600" defTabSz="457200" eaLnBrk="0" fontAlgn="base" hangingPunct="0">
              <a:spcBef>
                <a:spcPct val="20000"/>
              </a:spcBef>
              <a:spcAft>
                <a:spcPct val="0"/>
              </a:spcAft>
              <a:buFont typeface="Arial" charset="0"/>
              <a:buChar char="»"/>
              <a:tabLst>
                <a:tab pos="7943850" algn="r"/>
              </a:tabLst>
              <a:defRPr sz="2000">
                <a:solidFill>
                  <a:srgbClr val="003F5F"/>
                </a:solidFill>
                <a:latin typeface="Arial" charset="0"/>
                <a:ea typeface="ＭＳ Ｐゴシック" pitchFamily="34" charset="-128"/>
                <a:cs typeface="Arial" charset="0"/>
              </a:defRPr>
            </a:lvl9pPr>
          </a:lstStyle>
          <a:p>
            <a:pPr marL="0" defTabSz="914400" eaLnBrk="1" hangingPunct="1">
              <a:buFont typeface="Arial" charset="0"/>
              <a:buNone/>
            </a:pPr>
            <a:r>
              <a:rPr lang="en-US" altLang="en-US" sz="900" dirty="0">
                <a:latin typeface="Calibri" panose="020F0502020204030204" pitchFamily="34" charset="0"/>
                <a:cs typeface="Calibri" panose="020F0502020204030204" pitchFamily="34" charset="0"/>
              </a:rPr>
              <a:t>Securities, public finance services and institutional brokerage services are offered through PMA Securities, LLC. PMA Securities, LLC is a broker-dealer and municipal advisor registered with the SEC and MSRB, and is a member of FINRA and SIPC. Prudent Man Advisors, LLC, an SEC registered investment adviser, provides investment advisory services to local government investment pools. All other products and services are provided by PMA Financial Network, LLC. PMA Financial Network, LLC, PMA Securities, LLC and Prudent Man Advisors, LLC (collectively “PMA”) are under common ownership.</a:t>
            </a:r>
          </a:p>
          <a:p>
            <a:pPr marL="0" defTabSz="914400" eaLnBrk="1" hangingPunct="1">
              <a:buFont typeface="Arial" charset="0"/>
              <a:buNone/>
            </a:pPr>
            <a:endParaRPr lang="en-US" altLang="en-US" sz="900" dirty="0">
              <a:latin typeface="Calibri" panose="020F0502020204030204" pitchFamily="34" charset="0"/>
              <a:cs typeface="Calibri" panose="020F0502020204030204" pitchFamily="34" charset="0"/>
            </a:endParaRPr>
          </a:p>
          <a:p>
            <a:pPr marL="0" defTabSz="914400" eaLnBrk="1" hangingPunct="1">
              <a:buFont typeface="Arial" charset="0"/>
              <a:buNone/>
            </a:pPr>
            <a:r>
              <a:rPr lang="en-US" altLang="en-US" sz="900" dirty="0">
                <a:latin typeface="Calibri" panose="020F0502020204030204" pitchFamily="34" charset="0"/>
                <a:cs typeface="Calibri" panose="020F0502020204030204" pitchFamily="34" charset="0"/>
              </a:rPr>
              <a:t>Securities and public finance services offered through PMA Securities, LLC are available in CA, CO, FL, IL, IN, IA, MI, MN, MO, NE, OH, OK, PA, SD, TX and WI. This document is not an offer of services available in any state other than those listed above, has been prepared for informational and educational purposes and does not constitute a solicitation to purchase or sell securities, which may be done only after client suitability is reviewed and determined. All investments mentioned herein may have varying levels of risk, and may not be suitable for every investor. PMA and its employees do not offer tax or legal advice. Individuals and organizations should consult with their own tax and/or legal advisors before making any tax or legal related investment decisions. Additional information is available upon request. </a:t>
            </a:r>
          </a:p>
          <a:p>
            <a:pPr marL="0" defTabSz="914400" eaLnBrk="1" hangingPunct="1">
              <a:buFont typeface="Arial" charset="0"/>
              <a:buNone/>
            </a:pPr>
            <a:endParaRPr lang="en-US" altLang="en-US" sz="900" dirty="0">
              <a:latin typeface="Calibri" panose="020F0502020204030204" pitchFamily="34" charset="0"/>
              <a:cs typeface="Calibri" panose="020F0502020204030204" pitchFamily="34" charset="0"/>
            </a:endParaRPr>
          </a:p>
          <a:p>
            <a:pPr marL="0" defTabSz="914400" eaLnBrk="1" hangingPunct="1">
              <a:buFont typeface="Arial" charset="0"/>
              <a:buNone/>
            </a:pPr>
            <a:r>
              <a:rPr lang="en-US" altLang="en-US" sz="900" dirty="0">
                <a:latin typeface="Calibri" panose="020F0502020204030204" pitchFamily="34" charset="0"/>
                <a:cs typeface="Calibri" panose="020F0502020204030204" pitchFamily="34" charset="0"/>
              </a:rPr>
              <a:t>For more information visit www.pmanetwork.com </a:t>
            </a:r>
          </a:p>
          <a:p>
            <a:pPr marL="0" defTabSz="914400" eaLnBrk="1" hangingPunct="1">
              <a:buFont typeface="Arial" charset="0"/>
              <a:buNone/>
            </a:pPr>
            <a:r>
              <a:rPr lang="en-US" altLang="en-US" sz="900" dirty="0">
                <a:latin typeface="Calibri" panose="020F0502020204030204" pitchFamily="34" charset="0"/>
                <a:cs typeface="Calibri" panose="020F0502020204030204" pitchFamily="34" charset="0"/>
              </a:rPr>
              <a:t>©2020 PMA Financial Network, LLC</a:t>
            </a:r>
          </a:p>
          <a:p>
            <a:pPr marL="0" defTabSz="914400" eaLnBrk="1" hangingPunct="1">
              <a:buFont typeface="Arial" charset="0"/>
              <a:buNone/>
            </a:pPr>
            <a:endParaRPr lang="en-US" altLang="en-US" sz="900" dirty="0">
              <a:latin typeface="Calibri" panose="020F0502020204030204" pitchFamily="34" charset="0"/>
              <a:cs typeface="Calibri" panose="020F0502020204030204" pitchFamily="34" charset="0"/>
            </a:endParaRPr>
          </a:p>
        </p:txBody>
      </p:sp>
      <p:sp>
        <p:nvSpPr>
          <p:cNvPr id="10" name="Slide Number Placeholder 4"/>
          <p:cNvSpPr txBox="1">
            <a:spLocks/>
          </p:cNvSpPr>
          <p:nvPr/>
        </p:nvSpPr>
        <p:spPr>
          <a:xfrm>
            <a:off x="6913033" y="6569075"/>
            <a:ext cx="2057400" cy="2889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Franklin Gothic Book" panose="020B05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81FA5A-F18B-5E45-A32D-A549B236FBF4}" type="slidenum">
              <a:rPr lang="en-US" sz="1000" smtClean="0">
                <a:solidFill>
                  <a:srgbClr val="003399"/>
                </a:solidFill>
              </a:rPr>
              <a:pPr/>
              <a:t>22</a:t>
            </a:fld>
            <a:endParaRPr lang="en-US" sz="1000" dirty="0">
              <a:solidFill>
                <a:srgbClr val="003399"/>
              </a:solidFill>
            </a:endParaRPr>
          </a:p>
        </p:txBody>
      </p:sp>
      <p:sp>
        <p:nvSpPr>
          <p:cNvPr id="13" name="Title 4"/>
          <p:cNvSpPr>
            <a:spLocks noGrp="1"/>
          </p:cNvSpPr>
          <p:nvPr>
            <p:ph type="title"/>
          </p:nvPr>
        </p:nvSpPr>
        <p:spPr>
          <a:xfrm>
            <a:off x="2286000" y="2133600"/>
            <a:ext cx="5791200" cy="1143000"/>
          </a:xfrm>
        </p:spPr>
        <p:txBody>
          <a:bodyPr>
            <a:noAutofit/>
          </a:bodyPr>
          <a:lstStyle/>
          <a:p>
            <a:pPr algn="r"/>
            <a:r>
              <a:rPr lang="en-US" sz="4000" dirty="0" smtClean="0"/>
              <a:t>Thank You!</a:t>
            </a:r>
            <a:br>
              <a:rPr lang="en-US" sz="4000" dirty="0" smtClean="0"/>
            </a:br>
            <a:r>
              <a:rPr lang="en-US" sz="3200" dirty="0" smtClean="0"/>
              <a:t>Questions?</a:t>
            </a:r>
            <a:endParaRPr lang="en-US" sz="3200" dirty="0"/>
          </a:p>
        </p:txBody>
      </p:sp>
    </p:spTree>
    <p:extLst>
      <p:ext uri="{BB962C8B-B14F-4D97-AF65-F5344CB8AC3E}">
        <p14:creationId xmlns:p14="http://schemas.microsoft.com/office/powerpoint/2010/main" xmlns="" val="2668225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6913033" y="6492875"/>
            <a:ext cx="2057400" cy="365125"/>
          </a:xfrm>
        </p:spPr>
        <p:txBody>
          <a:bodyPr/>
          <a:lstStyle/>
          <a:p>
            <a:fld id="{1281FA5A-F18B-5E45-A32D-A549B236FBF4}" type="slidenum">
              <a:rPr lang="en-US" smtClean="0">
                <a:solidFill>
                  <a:schemeClr val="bg1"/>
                </a:solidFill>
                <a:latin typeface="Franklin Gothic Book" panose="020B0503020102020204" pitchFamily="34" charset="0"/>
              </a:rPr>
              <a:pPr/>
              <a:t>3</a:t>
            </a:fld>
            <a:endParaRPr lang="en-US" dirty="0">
              <a:solidFill>
                <a:schemeClr val="bg1"/>
              </a:solidFill>
              <a:latin typeface="Franklin Gothic Book" panose="020B0503020102020204" pitchFamily="34" charset="0"/>
            </a:endParaRPr>
          </a:p>
        </p:txBody>
      </p:sp>
      <p:sp>
        <p:nvSpPr>
          <p:cNvPr id="26" name="Title 4"/>
          <p:cNvSpPr>
            <a:spLocks noGrp="1"/>
          </p:cNvSpPr>
          <p:nvPr>
            <p:ph type="title"/>
          </p:nvPr>
        </p:nvSpPr>
        <p:spPr>
          <a:xfrm>
            <a:off x="609600" y="1219200"/>
            <a:ext cx="8229600" cy="685800"/>
          </a:xfrm>
        </p:spPr>
        <p:txBody>
          <a:bodyPr/>
          <a:lstStyle/>
          <a:p>
            <a:r>
              <a:rPr lang="en-US" sz="2800" dirty="0">
                <a:solidFill>
                  <a:srgbClr val="3170BD"/>
                </a:solidFill>
                <a:latin typeface="Franklin Gothic Book" panose="020B0503020102020204" pitchFamily="34" charset="0"/>
              </a:rPr>
              <a:t>The </a:t>
            </a:r>
            <a:r>
              <a:rPr lang="en-US" sz="2800" dirty="0" smtClean="0">
                <a:solidFill>
                  <a:srgbClr val="3170BD"/>
                </a:solidFill>
                <a:latin typeface="Franklin Gothic Book" panose="020B0503020102020204" pitchFamily="34" charset="0"/>
              </a:rPr>
              <a:t>Opportunity</a:t>
            </a:r>
            <a:endParaRPr lang="en-US" sz="2800" dirty="0">
              <a:solidFill>
                <a:srgbClr val="3170BD"/>
              </a:solidFill>
              <a:latin typeface="Franklin Gothic Book" panose="020B0503020102020204" pitchFamily="34" charset="0"/>
            </a:endParaRPr>
          </a:p>
        </p:txBody>
      </p:sp>
      <p:sp>
        <p:nvSpPr>
          <p:cNvPr id="32" name="Content Placeholder 2"/>
          <p:cNvSpPr txBox="1">
            <a:spLocks/>
          </p:cNvSpPr>
          <p:nvPr/>
        </p:nvSpPr>
        <p:spPr>
          <a:xfrm>
            <a:off x="609600" y="1722437"/>
            <a:ext cx="7543800" cy="4525963"/>
          </a:xfrm>
          <a:prstGeom prst="rect">
            <a:avLst/>
          </a:prstGeom>
        </p:spPr>
        <p:txBody>
          <a:bodyPr>
            <a:noAutofit/>
          </a:bodyPr>
          <a:lstStyle>
            <a:lvl1pPr marL="342900" indent="-342900" algn="l" defTabSz="914400" rtl="0" eaLnBrk="1" latinLnBrk="0" hangingPunct="1">
              <a:spcBef>
                <a:spcPct val="20000"/>
              </a:spcBef>
              <a:buClr>
                <a:srgbClr val="BACEE4"/>
              </a:buClr>
              <a:buFont typeface="Wingdings 3" panose="05040102010807070707" pitchFamily="18" charset="2"/>
              <a:buChar char=""/>
              <a:defRPr lang="en-US" sz="2400" kern="1200" dirty="0" smtClean="0">
                <a:solidFill>
                  <a:srgbClr val="4D4D4D"/>
                </a:solidFill>
                <a:latin typeface="Franklin Gothic Book" panose="020B0503020102020204" pitchFamily="34" charset="0"/>
                <a:ea typeface="+mn-ea"/>
                <a:cs typeface="+mn-cs"/>
              </a:defRPr>
            </a:lvl1pPr>
            <a:lvl2pPr marL="631825" indent="-285750" algn="l" defTabSz="914400" rtl="0" eaLnBrk="1" latinLnBrk="0" hangingPunct="1">
              <a:spcBef>
                <a:spcPct val="20000"/>
              </a:spcBef>
              <a:buClr>
                <a:srgbClr val="BACEE4"/>
              </a:buClr>
              <a:buFont typeface="Wingdings 3" panose="05040102010807070707" pitchFamily="18" charset="2"/>
              <a:buChar char=""/>
              <a:defRPr lang="en-US" sz="2200" kern="1200" dirty="0" smtClean="0">
                <a:solidFill>
                  <a:srgbClr val="4D4D4D"/>
                </a:solidFill>
                <a:latin typeface="Franklin Gothic Book" panose="020B0503020102020204" pitchFamily="34" charset="0"/>
                <a:ea typeface="+mn-ea"/>
                <a:cs typeface="+mn-cs"/>
              </a:defRPr>
            </a:lvl2pPr>
            <a:lvl3pPr marL="858838" indent="-228600" algn="l" defTabSz="914400" rtl="0" eaLnBrk="1" latinLnBrk="0" hangingPunct="1">
              <a:spcBef>
                <a:spcPct val="20000"/>
              </a:spcBef>
              <a:buClr>
                <a:srgbClr val="BACEE4"/>
              </a:buClr>
              <a:buFont typeface="Wingdings 3" panose="05040102010807070707" pitchFamily="18" charset="2"/>
              <a:buChar char=""/>
              <a:defRPr lang="en-US" sz="2000" kern="1200" dirty="0" smtClean="0">
                <a:solidFill>
                  <a:srgbClr val="4D4D4D"/>
                </a:solidFill>
                <a:latin typeface="Franklin Gothic Book" panose="020B0503020102020204" pitchFamily="34" charset="0"/>
                <a:ea typeface="+mn-ea"/>
                <a:cs typeface="+mn-cs"/>
              </a:defRPr>
            </a:lvl3pPr>
            <a:lvl4pPr marL="1087438" indent="-228600" algn="l" defTabSz="914400" rtl="0" eaLnBrk="1" latinLnBrk="0" hangingPunct="1">
              <a:spcBef>
                <a:spcPct val="20000"/>
              </a:spcBef>
              <a:buClr>
                <a:srgbClr val="BACEE4"/>
              </a:buClr>
              <a:buFont typeface="Wingdings 3" panose="05040102010807070707" pitchFamily="18" charset="2"/>
              <a:buChar char=""/>
              <a:defRPr lang="en-US" sz="1800" kern="1200" dirty="0" smtClean="0">
                <a:solidFill>
                  <a:srgbClr val="4D4D4D"/>
                </a:solidFill>
                <a:latin typeface="Franklin Gothic Book" panose="020B0503020102020204" pitchFamily="34" charset="0"/>
                <a:ea typeface="+mn-ea"/>
                <a:cs typeface="+mn-cs"/>
              </a:defRPr>
            </a:lvl4pPr>
            <a:lvl5pPr marL="1316038" indent="-228600" algn="l" defTabSz="914400" rtl="0" eaLnBrk="1" latinLnBrk="0" hangingPunct="1">
              <a:spcBef>
                <a:spcPct val="20000"/>
              </a:spcBef>
              <a:buClr>
                <a:srgbClr val="BACEE4"/>
              </a:buClr>
              <a:buFont typeface="Wingdings 3" panose="05040102010807070707" pitchFamily="18" charset="2"/>
              <a:buChar char=""/>
              <a:defRPr lang="en-US" sz="1800" kern="1200" dirty="0" smtClean="0">
                <a:solidFill>
                  <a:srgbClr val="4D4D4D"/>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r>
              <a:rPr lang="en-US" dirty="0">
                <a:solidFill>
                  <a:schemeClr val="tx1">
                    <a:lumMod val="85000"/>
                    <a:lumOff val="15000"/>
                  </a:schemeClr>
                </a:solidFill>
              </a:rPr>
              <a:t>Create a new Local Government Investment Pool (LGIP) for Missouri schools and public entities – </a:t>
            </a:r>
            <a:r>
              <a:rPr lang="en-US" b="1" dirty="0">
                <a:solidFill>
                  <a:schemeClr val="tx1">
                    <a:lumMod val="85000"/>
                    <a:lumOff val="15000"/>
                  </a:schemeClr>
                </a:solidFill>
              </a:rPr>
              <a:t>a new option for schools</a:t>
            </a:r>
          </a:p>
          <a:p>
            <a:pPr>
              <a:spcBef>
                <a:spcPts val="0"/>
              </a:spcBef>
              <a:spcAft>
                <a:spcPts val="1200"/>
              </a:spcAft>
            </a:pPr>
            <a:r>
              <a:rPr lang="en-US" dirty="0">
                <a:solidFill>
                  <a:schemeClr val="tx1">
                    <a:lumMod val="85000"/>
                    <a:lumOff val="15000"/>
                  </a:schemeClr>
                </a:solidFill>
              </a:rPr>
              <a:t>Partner with Associations </a:t>
            </a:r>
            <a:r>
              <a:rPr lang="en-US" b="1" dirty="0">
                <a:solidFill>
                  <a:schemeClr val="tx1">
                    <a:lumMod val="85000"/>
                    <a:lumOff val="15000"/>
                  </a:schemeClr>
                </a:solidFill>
              </a:rPr>
              <a:t>across the State</a:t>
            </a:r>
          </a:p>
          <a:p>
            <a:pPr>
              <a:spcBef>
                <a:spcPts val="0"/>
              </a:spcBef>
              <a:spcAft>
                <a:spcPts val="600"/>
              </a:spcAft>
            </a:pPr>
            <a:r>
              <a:rPr lang="en-US" dirty="0">
                <a:solidFill>
                  <a:schemeClr val="tx1">
                    <a:lumMod val="85000"/>
                    <a:lumOff val="15000"/>
                  </a:schemeClr>
                </a:solidFill>
              </a:rPr>
              <a:t>Provide </a:t>
            </a:r>
            <a:r>
              <a:rPr lang="en-US" b="1" dirty="0">
                <a:solidFill>
                  <a:schemeClr val="tx1">
                    <a:lumMod val="85000"/>
                    <a:lumOff val="15000"/>
                  </a:schemeClr>
                </a:solidFill>
              </a:rPr>
              <a:t>a </a:t>
            </a:r>
            <a:r>
              <a:rPr lang="en-US" b="1" dirty="0" smtClean="0">
                <a:solidFill>
                  <a:schemeClr val="tx1">
                    <a:lumMod val="85000"/>
                    <a:lumOff val="15000"/>
                  </a:schemeClr>
                </a:solidFill>
              </a:rPr>
              <a:t>full-service </a:t>
            </a:r>
            <a:r>
              <a:rPr lang="en-US" b="1" dirty="0">
                <a:solidFill>
                  <a:schemeClr val="tx1">
                    <a:lumMod val="85000"/>
                    <a:lumOff val="15000"/>
                  </a:schemeClr>
                </a:solidFill>
              </a:rPr>
              <a:t>Fund and education </a:t>
            </a:r>
            <a:r>
              <a:rPr lang="en-US" dirty="0">
                <a:solidFill>
                  <a:schemeClr val="tx1">
                    <a:lumMod val="85000"/>
                    <a:lumOff val="15000"/>
                  </a:schemeClr>
                </a:solidFill>
              </a:rPr>
              <a:t>for School &amp; public entity investing</a:t>
            </a:r>
          </a:p>
          <a:p>
            <a:pPr marL="342900" lvl="1" indent="-342900">
              <a:spcBef>
                <a:spcPts val="0"/>
              </a:spcBef>
            </a:pPr>
            <a:endParaRPr lang="en-US" sz="1100" dirty="0" smtClean="0">
              <a:solidFill>
                <a:schemeClr val="tx1">
                  <a:lumMod val="85000"/>
                  <a:lumOff val="15000"/>
                </a:schemeClr>
              </a:solidFill>
            </a:endParaRPr>
          </a:p>
          <a:p>
            <a:pPr lvl="1">
              <a:spcBef>
                <a:spcPts val="0"/>
              </a:spcBef>
              <a:spcAft>
                <a:spcPts val="600"/>
              </a:spcAft>
            </a:pPr>
            <a:endParaRPr lang="en-US" sz="1100" dirty="0" smtClean="0">
              <a:solidFill>
                <a:schemeClr val="tx1">
                  <a:lumMod val="85000"/>
                  <a:lumOff val="15000"/>
                </a:schemeClr>
              </a:solidFill>
            </a:endParaRPr>
          </a:p>
          <a:p>
            <a:pPr lvl="1">
              <a:spcBef>
                <a:spcPts val="0"/>
              </a:spcBef>
              <a:spcAft>
                <a:spcPts val="600"/>
              </a:spcAft>
            </a:pPr>
            <a:endParaRPr lang="en-US" sz="1100" dirty="0" smtClean="0">
              <a:solidFill>
                <a:schemeClr val="tx1">
                  <a:lumMod val="85000"/>
                  <a:lumOff val="15000"/>
                </a:schemeClr>
              </a:solidFill>
            </a:endParaRPr>
          </a:p>
          <a:p>
            <a:pPr lvl="1">
              <a:spcBef>
                <a:spcPts val="0"/>
              </a:spcBef>
              <a:spcAft>
                <a:spcPts val="600"/>
              </a:spcAft>
            </a:pPr>
            <a:endParaRPr lang="en-US" sz="1100" dirty="0" smtClean="0">
              <a:solidFill>
                <a:schemeClr val="tx1">
                  <a:lumMod val="85000"/>
                  <a:lumOff val="15000"/>
                </a:schemeClr>
              </a:solidFill>
            </a:endParaRPr>
          </a:p>
          <a:p>
            <a:pPr lvl="1">
              <a:spcBef>
                <a:spcPts val="0"/>
              </a:spcBef>
              <a:spcAft>
                <a:spcPts val="600"/>
              </a:spcAft>
            </a:pPr>
            <a:endParaRPr lang="en-US" sz="1100" dirty="0" smtClean="0">
              <a:solidFill>
                <a:schemeClr val="tx1">
                  <a:lumMod val="85000"/>
                  <a:lumOff val="15000"/>
                </a:schemeClr>
              </a:solidFill>
            </a:endParaRPr>
          </a:p>
          <a:p>
            <a:pPr lvl="1">
              <a:spcBef>
                <a:spcPts val="0"/>
              </a:spcBef>
              <a:spcAft>
                <a:spcPts val="600"/>
              </a:spcAft>
            </a:pPr>
            <a:endParaRPr lang="en-US" sz="1100" dirty="0" smtClean="0">
              <a:solidFill>
                <a:schemeClr val="tx1">
                  <a:lumMod val="85000"/>
                  <a:lumOff val="15000"/>
                </a:schemeClr>
              </a:solidFill>
            </a:endParaRPr>
          </a:p>
          <a:p>
            <a:pPr lvl="1"/>
            <a:endParaRPr lang="en-US" sz="1800" dirty="0"/>
          </a:p>
        </p:txBody>
      </p:sp>
      <p:pic>
        <p:nvPicPr>
          <p:cNvPr id="37" name="Picture 36"/>
          <p:cNvPicPr>
            <a:picLocks noChangeAspect="1"/>
          </p:cNvPicPr>
          <p:nvPr/>
        </p:nvPicPr>
        <p:blipFill rotWithShape="1">
          <a:blip r:embed="rId3" cstate="print">
            <a:extLst>
              <a:ext uri="{28A0092B-C50C-407E-A947-70E740481C1C}">
                <a14:useLocalDpi xmlns:a14="http://schemas.microsoft.com/office/drawing/2010/main" xmlns="" val="0"/>
              </a:ext>
            </a:extLst>
          </a:blip>
          <a:srcRect l="8928" t="23496" r="7426" b="22050"/>
          <a:stretch/>
        </p:blipFill>
        <p:spPr>
          <a:xfrm>
            <a:off x="761999" y="4497179"/>
            <a:ext cx="1341120" cy="873079"/>
          </a:xfrm>
          <a:prstGeom prst="rect">
            <a:avLst/>
          </a:prstGeom>
        </p:spPr>
      </p:pic>
      <p:pic>
        <p:nvPicPr>
          <p:cNvPr id="38" name="Picture 3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324600" y="4853305"/>
            <a:ext cx="1905000" cy="361561"/>
          </a:xfrm>
          <a:prstGeom prst="rect">
            <a:avLst/>
          </a:prstGeom>
        </p:spPr>
      </p:pic>
      <p:pic>
        <p:nvPicPr>
          <p:cNvPr id="39" name="Picture 3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053996" y="4667353"/>
            <a:ext cx="1935727" cy="658488"/>
          </a:xfrm>
          <a:prstGeom prst="rect">
            <a:avLst/>
          </a:prstGeom>
        </p:spPr>
      </p:pic>
      <p:pic>
        <p:nvPicPr>
          <p:cNvPr id="41" name="Picture 4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437996" y="4622936"/>
            <a:ext cx="1281123" cy="747322"/>
          </a:xfrm>
          <a:prstGeom prst="rect">
            <a:avLst/>
          </a:prstGeom>
        </p:spPr>
      </p:pic>
    </p:spTree>
    <p:extLst>
      <p:ext uri="{BB962C8B-B14F-4D97-AF65-F5344CB8AC3E}">
        <p14:creationId xmlns:p14="http://schemas.microsoft.com/office/powerpoint/2010/main" xmlns="" val="1679408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6913033" y="6492875"/>
            <a:ext cx="2057400" cy="365125"/>
          </a:xfrm>
        </p:spPr>
        <p:txBody>
          <a:bodyPr/>
          <a:lstStyle/>
          <a:p>
            <a:fld id="{1281FA5A-F18B-5E45-A32D-A549B236FBF4}" type="slidenum">
              <a:rPr lang="en-US" smtClean="0">
                <a:solidFill>
                  <a:schemeClr val="bg1"/>
                </a:solidFill>
                <a:latin typeface="Franklin Gothic Book" panose="020B0503020102020204" pitchFamily="34" charset="0"/>
              </a:rPr>
              <a:pPr/>
              <a:t>4</a:t>
            </a:fld>
            <a:endParaRPr lang="en-US" dirty="0">
              <a:solidFill>
                <a:schemeClr val="bg1"/>
              </a:solidFill>
              <a:latin typeface="Franklin Gothic Book" panose="020B0503020102020204" pitchFamily="34" charset="0"/>
            </a:endParaRPr>
          </a:p>
        </p:txBody>
      </p:sp>
      <p:grpSp>
        <p:nvGrpSpPr>
          <p:cNvPr id="2" name="Group 1"/>
          <p:cNvGrpSpPr/>
          <p:nvPr/>
        </p:nvGrpSpPr>
        <p:grpSpPr>
          <a:xfrm>
            <a:off x="898584" y="1295400"/>
            <a:ext cx="7239000" cy="1243306"/>
            <a:chOff x="533400" y="1359446"/>
            <a:chExt cx="7239000" cy="1243306"/>
          </a:xfrm>
        </p:grpSpPr>
        <p:sp>
          <p:nvSpPr>
            <p:cNvPr id="34" name="Rectangle 33"/>
            <p:cNvSpPr/>
            <p:nvPr/>
          </p:nvSpPr>
          <p:spPr>
            <a:xfrm>
              <a:off x="533402" y="1359446"/>
              <a:ext cx="1828800" cy="1243306"/>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p:cNvSpPr/>
            <p:nvPr/>
          </p:nvSpPr>
          <p:spPr>
            <a:xfrm>
              <a:off x="2302371" y="1359446"/>
              <a:ext cx="5470029" cy="1243306"/>
            </a:xfrm>
            <a:prstGeom prst="rect">
              <a:avLst/>
            </a:prstGeom>
            <a:solidFill>
              <a:srgbClr val="003399">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533400" y="1535952"/>
              <a:ext cx="1828801" cy="861774"/>
            </a:xfrm>
            <a:prstGeom prst="rect">
              <a:avLst/>
            </a:prstGeom>
          </p:spPr>
          <p:txBody>
            <a:bodyPr wrap="square">
              <a:spAutoFit/>
            </a:bodyPr>
            <a:lstStyle/>
            <a:p>
              <a:pPr lvl="0" algn="ctr"/>
              <a:r>
                <a:rPr lang="en-US" sz="1600" b="1" kern="0" dirty="0">
                  <a:solidFill>
                    <a:schemeClr val="bg1"/>
                  </a:solidFill>
                  <a:latin typeface="Franklin Gothic Book" panose="020B0503020102020204" pitchFamily="34" charset="0"/>
                  <a:ea typeface="Avenir Next Condensed" charset="0"/>
                  <a:cs typeface="Avenir Next Condensed" charset="0"/>
                </a:rPr>
                <a:t>Serving the Public Sector for over </a:t>
              </a:r>
            </a:p>
            <a:p>
              <a:pPr lvl="0" algn="ctr"/>
              <a:r>
                <a:rPr lang="en-US" b="1" kern="0" dirty="0">
                  <a:solidFill>
                    <a:schemeClr val="bg1"/>
                  </a:solidFill>
                  <a:latin typeface="Franklin Gothic Book" panose="020B0503020102020204" pitchFamily="34" charset="0"/>
                  <a:ea typeface="Avenir Next Condensed" charset="0"/>
                  <a:cs typeface="Avenir Next Condensed" charset="0"/>
                </a:rPr>
                <a:t>35 Years</a:t>
              </a:r>
            </a:p>
          </p:txBody>
        </p:sp>
        <p:sp>
          <p:nvSpPr>
            <p:cNvPr id="40" name="Rectangle 39"/>
            <p:cNvSpPr/>
            <p:nvPr/>
          </p:nvSpPr>
          <p:spPr>
            <a:xfrm>
              <a:off x="2339752" y="1509401"/>
              <a:ext cx="4899248" cy="954107"/>
            </a:xfrm>
            <a:prstGeom prst="rect">
              <a:avLst/>
            </a:prstGeom>
            <a:effectLst/>
          </p:spPr>
          <p:txBody>
            <a:bodyPr wrap="square">
              <a:spAutoFit/>
            </a:bodyPr>
            <a:lstStyle/>
            <a:p>
              <a:pPr marL="112713" indent="-112713">
                <a:buFont typeface="Arial" panose="020B0604020202020204" pitchFamily="34" charset="0"/>
                <a:buChar char="•"/>
              </a:pPr>
              <a:r>
                <a:rPr lang="en-US" sz="1400" dirty="0">
                  <a:solidFill>
                    <a:schemeClr val="tx1">
                      <a:lumMod val="85000"/>
                      <a:lumOff val="15000"/>
                    </a:schemeClr>
                  </a:solidFill>
                  <a:latin typeface="Franklin Gothic Book" panose="020B0503020102020204" pitchFamily="34" charset="0"/>
                  <a:ea typeface="Avenir Book" charset="0"/>
                  <a:cs typeface="Avenir Book" charset="0"/>
                </a:rPr>
                <a:t>Work almost exclusively with public </a:t>
              </a:r>
              <a:r>
                <a:rPr lang="en-US" sz="1400" dirty="0" smtClean="0">
                  <a:solidFill>
                    <a:schemeClr val="tx1">
                      <a:lumMod val="85000"/>
                      <a:lumOff val="15000"/>
                    </a:schemeClr>
                  </a:solidFill>
                  <a:latin typeface="Franklin Gothic Book" panose="020B0503020102020204" pitchFamily="34" charset="0"/>
                  <a:ea typeface="Avenir Book" charset="0"/>
                  <a:cs typeface="Avenir Book" charset="0"/>
                </a:rPr>
                <a:t>funds</a:t>
              </a:r>
            </a:p>
            <a:p>
              <a:pPr marL="112713" indent="-112713">
                <a:buFont typeface="Arial" panose="020B0604020202020204" pitchFamily="34" charset="0"/>
                <a:buChar char="•"/>
              </a:pPr>
              <a:r>
                <a:rPr lang="en-US" sz="1400" dirty="0">
                  <a:solidFill>
                    <a:schemeClr val="tx1">
                      <a:lumMod val="85000"/>
                      <a:lumOff val="15000"/>
                    </a:schemeClr>
                  </a:solidFill>
                  <a:latin typeface="Franklin Gothic Book" panose="020B0503020102020204" pitchFamily="34" charset="0"/>
                  <a:ea typeface="Avenir Book" charset="0"/>
                  <a:cs typeface="Avenir Book" charset="0"/>
                </a:rPr>
                <a:t>$</a:t>
              </a:r>
              <a:r>
                <a:rPr lang="en-US" sz="1400" dirty="0" smtClean="0">
                  <a:solidFill>
                    <a:schemeClr val="tx1">
                      <a:lumMod val="85000"/>
                      <a:lumOff val="15000"/>
                    </a:schemeClr>
                  </a:solidFill>
                  <a:latin typeface="Franklin Gothic Book" panose="020B0503020102020204" pitchFamily="34" charset="0"/>
                  <a:ea typeface="Avenir Book" charset="0"/>
                  <a:cs typeface="Avenir Book" charset="0"/>
                </a:rPr>
                <a:t>28.2 </a:t>
              </a:r>
              <a:r>
                <a:rPr lang="en-US" sz="1400" dirty="0">
                  <a:solidFill>
                    <a:schemeClr val="tx1">
                      <a:lumMod val="85000"/>
                      <a:lumOff val="15000"/>
                    </a:schemeClr>
                  </a:solidFill>
                  <a:latin typeface="Franklin Gothic Book" panose="020B0503020102020204" pitchFamily="34" charset="0"/>
                  <a:ea typeface="Avenir Book" charset="0"/>
                  <a:cs typeface="Avenir Book" charset="0"/>
                </a:rPr>
                <a:t>billion in Assets Under Administration (AUA)*, with over </a:t>
              </a:r>
              <a:r>
                <a:rPr lang="en-US" sz="1400" dirty="0" smtClean="0">
                  <a:solidFill>
                    <a:schemeClr val="tx1">
                      <a:lumMod val="85000"/>
                      <a:lumOff val="15000"/>
                    </a:schemeClr>
                  </a:solidFill>
                  <a:latin typeface="Franklin Gothic Book" panose="020B0503020102020204" pitchFamily="34" charset="0"/>
                  <a:ea typeface="Avenir Book" charset="0"/>
                  <a:cs typeface="Avenir Book" charset="0"/>
                </a:rPr>
                <a:t>$12 </a:t>
              </a:r>
              <a:r>
                <a:rPr lang="en-US" sz="1400" dirty="0">
                  <a:solidFill>
                    <a:schemeClr val="tx1">
                      <a:lumMod val="85000"/>
                      <a:lumOff val="15000"/>
                    </a:schemeClr>
                  </a:solidFill>
                  <a:latin typeface="Franklin Gothic Book" panose="020B0503020102020204" pitchFamily="34" charset="0"/>
                  <a:ea typeface="Avenir Book" charset="0"/>
                  <a:cs typeface="Avenir Book" charset="0"/>
                </a:rPr>
                <a:t>billion in investment advisory assets under management (AUM) </a:t>
              </a:r>
              <a:r>
                <a:rPr lang="en-US" sz="1100" dirty="0">
                  <a:solidFill>
                    <a:schemeClr val="tx1">
                      <a:lumMod val="85000"/>
                      <a:lumOff val="15000"/>
                    </a:schemeClr>
                  </a:solidFill>
                  <a:latin typeface="Franklin Gothic Book" panose="020B0503020102020204" pitchFamily="34" charset="0"/>
                  <a:ea typeface="Avenir Book" charset="0"/>
                  <a:cs typeface="Avenir Book" charset="0"/>
                </a:rPr>
                <a:t>(as of </a:t>
              </a:r>
              <a:r>
                <a:rPr lang="en-US" sz="1100" dirty="0" smtClean="0">
                  <a:solidFill>
                    <a:schemeClr val="tx1">
                      <a:lumMod val="85000"/>
                      <a:lumOff val="15000"/>
                    </a:schemeClr>
                  </a:solidFill>
                  <a:latin typeface="Franklin Gothic Book" panose="020B0503020102020204" pitchFamily="34" charset="0"/>
                  <a:ea typeface="Avenir Book" charset="0"/>
                  <a:cs typeface="Avenir Book" charset="0"/>
                </a:rPr>
                <a:t>6/30/20)</a:t>
              </a:r>
              <a:endParaRPr lang="en-US" sz="1400" dirty="0">
                <a:solidFill>
                  <a:schemeClr val="tx1">
                    <a:lumMod val="85000"/>
                    <a:lumOff val="15000"/>
                  </a:schemeClr>
                </a:solidFill>
                <a:latin typeface="Franklin Gothic Book" panose="020B0503020102020204" pitchFamily="34" charset="0"/>
                <a:ea typeface="Avenir Book" charset="0"/>
                <a:cs typeface="Avenir Book" charset="0"/>
              </a:endParaRPr>
            </a:p>
          </p:txBody>
        </p:sp>
      </p:grpSp>
      <p:grpSp>
        <p:nvGrpSpPr>
          <p:cNvPr id="3" name="Group 2"/>
          <p:cNvGrpSpPr/>
          <p:nvPr/>
        </p:nvGrpSpPr>
        <p:grpSpPr>
          <a:xfrm>
            <a:off x="898584" y="2831314"/>
            <a:ext cx="7239000" cy="1243584"/>
            <a:chOff x="533400" y="2438400"/>
            <a:chExt cx="7239000" cy="1243584"/>
          </a:xfrm>
        </p:grpSpPr>
        <p:sp>
          <p:nvSpPr>
            <p:cNvPr id="22" name="Rectangle 21"/>
            <p:cNvSpPr/>
            <p:nvPr/>
          </p:nvSpPr>
          <p:spPr>
            <a:xfrm>
              <a:off x="533402" y="2438400"/>
              <a:ext cx="1828800" cy="124358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3" name="Rectangle 22"/>
            <p:cNvSpPr/>
            <p:nvPr/>
          </p:nvSpPr>
          <p:spPr>
            <a:xfrm>
              <a:off x="2302371" y="2438400"/>
              <a:ext cx="5470029" cy="1243584"/>
            </a:xfrm>
            <a:prstGeom prst="rect">
              <a:avLst/>
            </a:prstGeom>
            <a:solidFill>
              <a:srgbClr val="003399">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33400" y="2852196"/>
              <a:ext cx="1828801" cy="369332"/>
            </a:xfrm>
            <a:prstGeom prst="rect">
              <a:avLst/>
            </a:prstGeom>
          </p:spPr>
          <p:txBody>
            <a:bodyPr wrap="square">
              <a:spAutoFit/>
            </a:bodyPr>
            <a:lstStyle/>
            <a:p>
              <a:pPr lvl="0" algn="ctr"/>
              <a:r>
                <a:rPr lang="en-US" b="1" kern="0" dirty="0" smtClean="0">
                  <a:solidFill>
                    <a:schemeClr val="bg1"/>
                  </a:solidFill>
                  <a:latin typeface="Franklin Gothic Book" panose="020B0503020102020204" pitchFamily="34" charset="0"/>
                  <a:ea typeface="Avenir Next Condensed" charset="0"/>
                  <a:cs typeface="Avenir Next Condensed" charset="0"/>
                </a:rPr>
                <a:t>PMA Overview</a:t>
              </a:r>
              <a:endParaRPr lang="en-US" sz="1400" kern="0" dirty="0">
                <a:solidFill>
                  <a:schemeClr val="bg1"/>
                </a:solidFill>
                <a:latin typeface="Franklin Gothic Book" panose="020B0503020102020204" pitchFamily="34" charset="0"/>
                <a:ea typeface="Avenir Next Condensed" charset="0"/>
                <a:cs typeface="Avenir Next Condensed" charset="0"/>
              </a:endParaRPr>
            </a:p>
          </p:txBody>
        </p:sp>
        <p:sp>
          <p:nvSpPr>
            <p:cNvPr id="28" name="Rectangle 27"/>
            <p:cNvSpPr/>
            <p:nvPr/>
          </p:nvSpPr>
          <p:spPr>
            <a:xfrm>
              <a:off x="2339752" y="2504950"/>
              <a:ext cx="4899248" cy="1092607"/>
            </a:xfrm>
            <a:prstGeom prst="rect">
              <a:avLst/>
            </a:prstGeom>
            <a:effectLst/>
          </p:spPr>
          <p:txBody>
            <a:bodyPr wrap="square">
              <a:spAutoFit/>
            </a:bodyPr>
            <a:lstStyle/>
            <a:p>
              <a:pPr marL="112713" indent="-112713">
                <a:buFont typeface="Arial" panose="020B0604020202020204" pitchFamily="34" charset="0"/>
                <a:buChar char="•"/>
              </a:pPr>
              <a:r>
                <a:rPr lang="en-US" sz="1300" dirty="0">
                  <a:solidFill>
                    <a:schemeClr val="tx1">
                      <a:lumMod val="85000"/>
                      <a:lumOff val="15000"/>
                    </a:schemeClr>
                  </a:solidFill>
                  <a:latin typeface="Franklin Gothic Book" panose="020B0503020102020204" pitchFamily="34" charset="0"/>
                  <a:ea typeface="Avenir Book" charset="0"/>
                  <a:cs typeface="Avenir Book" charset="0"/>
                </a:rPr>
                <a:t>Collectively, the PMA companies serve over 3,200 public entities in 14 states: AZ, CA, FL, IA, IL, MI, MN, MO, NE, NY, OK, PA, SD, WI</a:t>
              </a:r>
            </a:p>
            <a:p>
              <a:pPr marL="112713" indent="-112713">
                <a:buFont typeface="Arial" panose="020B0604020202020204" pitchFamily="34" charset="0"/>
                <a:buChar char="•"/>
              </a:pPr>
              <a:r>
                <a:rPr lang="en-US" sz="1300" dirty="0">
                  <a:solidFill>
                    <a:schemeClr val="tx1">
                      <a:lumMod val="85000"/>
                      <a:lumOff val="15000"/>
                    </a:schemeClr>
                  </a:solidFill>
                  <a:latin typeface="Franklin Gothic Book" panose="020B0503020102020204" pitchFamily="34" charset="0"/>
                  <a:ea typeface="Avenir Book" charset="0"/>
                  <a:cs typeface="Avenir Book" charset="0"/>
                </a:rPr>
                <a:t>The PMA companies collectively have 130+ employees to meet the ongoing needs of our clients</a:t>
              </a:r>
            </a:p>
            <a:p>
              <a:pPr marL="112713" indent="-112713">
                <a:buFont typeface="Arial" panose="020B0604020202020204" pitchFamily="34" charset="0"/>
                <a:buChar char="•"/>
              </a:pPr>
              <a:r>
                <a:rPr lang="en-US" sz="1300" dirty="0">
                  <a:solidFill>
                    <a:schemeClr val="tx1">
                      <a:lumMod val="85000"/>
                      <a:lumOff val="15000"/>
                    </a:schemeClr>
                  </a:solidFill>
                  <a:latin typeface="Franklin Gothic Book" panose="020B0503020102020204" pitchFamily="34" charset="0"/>
                  <a:ea typeface="Avenir Book" charset="0"/>
                  <a:cs typeface="Avenir Book" charset="0"/>
                </a:rPr>
                <a:t>Strong financial resources and management structure</a:t>
              </a:r>
            </a:p>
          </p:txBody>
        </p:sp>
      </p:grpSp>
      <p:grpSp>
        <p:nvGrpSpPr>
          <p:cNvPr id="4" name="Group 3"/>
          <p:cNvGrpSpPr/>
          <p:nvPr/>
        </p:nvGrpSpPr>
        <p:grpSpPr>
          <a:xfrm>
            <a:off x="898585" y="4367506"/>
            <a:ext cx="7238998" cy="1243584"/>
            <a:chOff x="533402" y="3548606"/>
            <a:chExt cx="7238998" cy="1243584"/>
          </a:xfrm>
        </p:grpSpPr>
        <p:sp>
          <p:nvSpPr>
            <p:cNvPr id="29" name="Rectangle 28"/>
            <p:cNvSpPr/>
            <p:nvPr/>
          </p:nvSpPr>
          <p:spPr>
            <a:xfrm>
              <a:off x="533402" y="3548606"/>
              <a:ext cx="1828800" cy="124358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Rectangle 29"/>
            <p:cNvSpPr/>
            <p:nvPr/>
          </p:nvSpPr>
          <p:spPr>
            <a:xfrm>
              <a:off x="2302371" y="3548606"/>
              <a:ext cx="5470029" cy="1243584"/>
            </a:xfrm>
            <a:prstGeom prst="rect">
              <a:avLst/>
            </a:prstGeom>
            <a:solidFill>
              <a:srgbClr val="003399">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533404" y="3726519"/>
              <a:ext cx="1828799" cy="646331"/>
            </a:xfrm>
            <a:prstGeom prst="rect">
              <a:avLst/>
            </a:prstGeom>
          </p:spPr>
          <p:txBody>
            <a:bodyPr wrap="square">
              <a:spAutoFit/>
            </a:bodyPr>
            <a:lstStyle/>
            <a:p>
              <a:pPr lvl="0" algn="ctr"/>
              <a:r>
                <a:rPr lang="en-US" b="1" kern="0" dirty="0">
                  <a:solidFill>
                    <a:schemeClr val="bg1"/>
                  </a:solidFill>
                  <a:latin typeface="Franklin Gothic Book" panose="020B0503020102020204" pitchFamily="34" charset="0"/>
                  <a:ea typeface="Avenir Next Condensed" charset="0"/>
                  <a:cs typeface="Avenir Next Condensed" charset="0"/>
                </a:rPr>
                <a:t>Leading provider </a:t>
              </a:r>
              <a:r>
                <a:rPr lang="en-US" b="1" kern="0" dirty="0" smtClean="0">
                  <a:solidFill>
                    <a:schemeClr val="bg1"/>
                  </a:solidFill>
                  <a:latin typeface="Franklin Gothic Book" panose="020B0503020102020204" pitchFamily="34" charset="0"/>
                  <a:ea typeface="Avenir Next Condensed" charset="0"/>
                  <a:cs typeface="Avenir Next Condensed" charset="0"/>
                </a:rPr>
                <a:t>of LGIP </a:t>
              </a:r>
              <a:r>
                <a:rPr lang="en-US" b="1" kern="0" dirty="0">
                  <a:solidFill>
                    <a:schemeClr val="bg1"/>
                  </a:solidFill>
                  <a:latin typeface="Franklin Gothic Book" panose="020B0503020102020204" pitchFamily="34" charset="0"/>
                  <a:ea typeface="Avenir Next Condensed" charset="0"/>
                  <a:cs typeface="Avenir Next Condensed" charset="0"/>
                </a:rPr>
                <a:t>services</a:t>
              </a:r>
            </a:p>
          </p:txBody>
        </p:sp>
        <p:sp>
          <p:nvSpPr>
            <p:cNvPr id="33" name="Rectangle 32"/>
            <p:cNvSpPr/>
            <p:nvPr/>
          </p:nvSpPr>
          <p:spPr>
            <a:xfrm>
              <a:off x="2339752" y="3624806"/>
              <a:ext cx="5356448" cy="1092607"/>
            </a:xfrm>
            <a:prstGeom prst="rect">
              <a:avLst/>
            </a:prstGeom>
            <a:effectLst/>
          </p:spPr>
          <p:txBody>
            <a:bodyPr wrap="square">
              <a:spAutoFit/>
            </a:bodyPr>
            <a:lstStyle/>
            <a:p>
              <a:pPr marL="112713" indent="-112713">
                <a:buFont typeface="Arial" panose="020B0604020202020204" pitchFamily="34" charset="0"/>
                <a:buChar char="•"/>
              </a:pPr>
              <a:r>
                <a:rPr lang="en-US" sz="1300" dirty="0">
                  <a:solidFill>
                    <a:schemeClr val="tx1">
                      <a:lumMod val="85000"/>
                      <a:lumOff val="15000"/>
                    </a:schemeClr>
                  </a:solidFill>
                  <a:latin typeface="Franklin Gothic Book" panose="020B0503020102020204" pitchFamily="34" charset="0"/>
                  <a:ea typeface="Avenir Book" charset="0"/>
                  <a:cs typeface="Avenir Book" charset="0"/>
                </a:rPr>
                <a:t>Investment Advisor:  8 Programs</a:t>
              </a:r>
            </a:p>
            <a:p>
              <a:pPr marL="112713" indent="-112713">
                <a:buFont typeface="Arial" panose="020B0604020202020204" pitchFamily="34" charset="0"/>
                <a:buChar char="•"/>
              </a:pPr>
              <a:r>
                <a:rPr lang="en-US" sz="1300" dirty="0">
                  <a:solidFill>
                    <a:schemeClr val="tx1">
                      <a:lumMod val="85000"/>
                      <a:lumOff val="15000"/>
                    </a:schemeClr>
                  </a:solidFill>
                  <a:latin typeface="Franklin Gothic Book" panose="020B0503020102020204" pitchFamily="34" charset="0"/>
                  <a:ea typeface="Avenir Book" charset="0"/>
                  <a:cs typeface="Avenir Book" charset="0"/>
                </a:rPr>
                <a:t>Fund Administration:  11 Programs</a:t>
              </a:r>
            </a:p>
            <a:p>
              <a:pPr marL="112713" indent="-112713">
                <a:buFont typeface="Arial" panose="020B0604020202020204" pitchFamily="34" charset="0"/>
                <a:buChar char="•"/>
              </a:pPr>
              <a:r>
                <a:rPr lang="en-US" sz="1300" dirty="0">
                  <a:solidFill>
                    <a:schemeClr val="tx1">
                      <a:lumMod val="85000"/>
                      <a:lumOff val="15000"/>
                    </a:schemeClr>
                  </a:solidFill>
                  <a:latin typeface="Franklin Gothic Book" panose="020B0503020102020204" pitchFamily="34" charset="0"/>
                  <a:ea typeface="Avenir Book" charset="0"/>
                  <a:cs typeface="Avenir Book" charset="0"/>
                </a:rPr>
                <a:t>Distribution/Marketing/Program Support: 9 Programs</a:t>
              </a:r>
            </a:p>
            <a:p>
              <a:pPr marL="112713" indent="-112713">
                <a:buFont typeface="Arial" panose="020B0604020202020204" pitchFamily="34" charset="0"/>
                <a:buChar char="•"/>
              </a:pPr>
              <a:r>
                <a:rPr lang="en-US" sz="1300" dirty="0">
                  <a:solidFill>
                    <a:schemeClr val="tx1">
                      <a:lumMod val="85000"/>
                      <a:lumOff val="15000"/>
                    </a:schemeClr>
                  </a:solidFill>
                  <a:latin typeface="Franklin Gothic Book" panose="020B0503020102020204" pitchFamily="34" charset="0"/>
                  <a:ea typeface="Avenir Book" charset="0"/>
                  <a:cs typeface="Avenir Book" charset="0"/>
                </a:rPr>
                <a:t>Other program services – Fixed Term Investments, Cash Flow Planning and Bond Proceeds Management</a:t>
              </a:r>
            </a:p>
          </p:txBody>
        </p:sp>
      </p:grpSp>
      <p:sp>
        <p:nvSpPr>
          <p:cNvPr id="53" name="TextBox 52"/>
          <p:cNvSpPr txBox="1">
            <a:spLocks noChangeArrowheads="1"/>
          </p:cNvSpPr>
          <p:nvPr/>
        </p:nvSpPr>
        <p:spPr bwMode="auto">
          <a:xfrm>
            <a:off x="879537" y="5638800"/>
            <a:ext cx="723899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eaLnBrk="0" hangingPunct="0">
              <a:spcBef>
                <a:spcPct val="20000"/>
              </a:spcBef>
              <a:buClr>
                <a:srgbClr val="8DC63F"/>
              </a:buClr>
              <a:buFont typeface="Arial" charset="0"/>
              <a:buChar char="•"/>
              <a:defRPr sz="3200">
                <a:solidFill>
                  <a:srgbClr val="003F5F"/>
                </a:solidFill>
                <a:latin typeface="Arial" charset="0"/>
                <a:ea typeface="MS PGothic" pitchFamily="34" charset="-128"/>
                <a:cs typeface="Arial" charset="0"/>
              </a:defRPr>
            </a:lvl1pPr>
            <a:lvl2pPr eaLnBrk="0" hangingPunct="0">
              <a:spcBef>
                <a:spcPct val="20000"/>
              </a:spcBef>
              <a:buClr>
                <a:srgbClr val="8DC63F"/>
              </a:buClr>
              <a:buFont typeface="Arial" charset="0"/>
              <a:buChar char="–"/>
              <a:defRPr sz="2800">
                <a:solidFill>
                  <a:srgbClr val="003F5F"/>
                </a:solidFill>
                <a:latin typeface="Arial" charset="0"/>
                <a:ea typeface="MS PGothic" pitchFamily="34" charset="-128"/>
                <a:cs typeface="Arial" charset="0"/>
              </a:defRPr>
            </a:lvl2pPr>
            <a:lvl3pPr marL="1143000" indent="-228600" eaLnBrk="0" hangingPunct="0">
              <a:spcBef>
                <a:spcPct val="20000"/>
              </a:spcBef>
              <a:buClr>
                <a:srgbClr val="8DC63F"/>
              </a:buClr>
              <a:buFont typeface="Arial" charset="0"/>
              <a:buChar char="•"/>
              <a:defRPr sz="2400">
                <a:solidFill>
                  <a:srgbClr val="003F5F"/>
                </a:solidFill>
                <a:latin typeface="Arial" charset="0"/>
                <a:ea typeface="MS PGothic" pitchFamily="34" charset="-128"/>
                <a:cs typeface="Arial" charset="0"/>
              </a:defRPr>
            </a:lvl3pPr>
            <a:lvl4pPr marL="1600200" indent="-228600" eaLnBrk="0" hangingPunct="0">
              <a:spcBef>
                <a:spcPct val="20000"/>
              </a:spcBef>
              <a:buClr>
                <a:srgbClr val="8DC63F"/>
              </a:buClr>
              <a:buFont typeface="Arial" charset="0"/>
              <a:buChar char="–"/>
              <a:defRPr sz="2000">
                <a:solidFill>
                  <a:srgbClr val="003F5F"/>
                </a:solidFill>
                <a:latin typeface="Arial" charset="0"/>
                <a:ea typeface="MS PGothic" pitchFamily="34" charset="-128"/>
                <a:cs typeface="Arial" charset="0"/>
              </a:defRPr>
            </a:lvl4pPr>
            <a:lvl5pPr marL="2057400" indent="-228600" eaLnBrk="0" hangingPunct="0">
              <a:spcBef>
                <a:spcPct val="20000"/>
              </a:spcBef>
              <a:buClr>
                <a:srgbClr val="8DC63F"/>
              </a:buClr>
              <a:buFont typeface="Arial" charset="0"/>
              <a:buChar char="»"/>
              <a:defRPr sz="2000">
                <a:solidFill>
                  <a:srgbClr val="003F5F"/>
                </a:solidFill>
                <a:latin typeface="Arial" charset="0"/>
                <a:ea typeface="MS PGothic" pitchFamily="34" charset="-128"/>
                <a:cs typeface="Arial" charset="0"/>
              </a:defRPr>
            </a:lvl5pPr>
            <a:lvl6pPr marL="2514600" indent="-228600" eaLnBrk="0" fontAlgn="base" hangingPunct="0">
              <a:spcBef>
                <a:spcPct val="20000"/>
              </a:spcBef>
              <a:spcAft>
                <a:spcPct val="0"/>
              </a:spcAft>
              <a:buClr>
                <a:srgbClr val="8DC63F"/>
              </a:buClr>
              <a:buFont typeface="Arial" charset="0"/>
              <a:buChar char="»"/>
              <a:defRPr sz="2000">
                <a:solidFill>
                  <a:srgbClr val="003F5F"/>
                </a:solidFill>
                <a:latin typeface="Arial" charset="0"/>
                <a:ea typeface="MS PGothic" pitchFamily="34" charset="-128"/>
                <a:cs typeface="Arial" charset="0"/>
              </a:defRPr>
            </a:lvl6pPr>
            <a:lvl7pPr marL="2971800" indent="-228600" eaLnBrk="0" fontAlgn="base" hangingPunct="0">
              <a:spcBef>
                <a:spcPct val="20000"/>
              </a:spcBef>
              <a:spcAft>
                <a:spcPct val="0"/>
              </a:spcAft>
              <a:buClr>
                <a:srgbClr val="8DC63F"/>
              </a:buClr>
              <a:buFont typeface="Arial" charset="0"/>
              <a:buChar char="»"/>
              <a:defRPr sz="2000">
                <a:solidFill>
                  <a:srgbClr val="003F5F"/>
                </a:solidFill>
                <a:latin typeface="Arial" charset="0"/>
                <a:ea typeface="MS PGothic" pitchFamily="34" charset="-128"/>
                <a:cs typeface="Arial" charset="0"/>
              </a:defRPr>
            </a:lvl7pPr>
            <a:lvl8pPr marL="3429000" indent="-228600" eaLnBrk="0" fontAlgn="base" hangingPunct="0">
              <a:spcBef>
                <a:spcPct val="20000"/>
              </a:spcBef>
              <a:spcAft>
                <a:spcPct val="0"/>
              </a:spcAft>
              <a:buClr>
                <a:srgbClr val="8DC63F"/>
              </a:buClr>
              <a:buFont typeface="Arial" charset="0"/>
              <a:buChar char="»"/>
              <a:defRPr sz="2000">
                <a:solidFill>
                  <a:srgbClr val="003F5F"/>
                </a:solidFill>
                <a:latin typeface="Arial" charset="0"/>
                <a:ea typeface="MS PGothic" pitchFamily="34" charset="-128"/>
                <a:cs typeface="Arial" charset="0"/>
              </a:defRPr>
            </a:lvl8pPr>
            <a:lvl9pPr marL="3886200" indent="-228600" eaLnBrk="0" fontAlgn="base" hangingPunct="0">
              <a:spcBef>
                <a:spcPct val="20000"/>
              </a:spcBef>
              <a:spcAft>
                <a:spcPct val="0"/>
              </a:spcAft>
              <a:buClr>
                <a:srgbClr val="8DC63F"/>
              </a:buClr>
              <a:buFont typeface="Arial" charset="0"/>
              <a:buChar char="»"/>
              <a:defRPr sz="2000">
                <a:solidFill>
                  <a:srgbClr val="003F5F"/>
                </a:solidFill>
                <a:latin typeface="Arial" charset="0"/>
                <a:ea typeface="MS PGothic" pitchFamily="34" charset="-128"/>
                <a:cs typeface="Arial" charset="0"/>
              </a:defRPr>
            </a:lvl9pPr>
          </a:lstStyle>
          <a:p>
            <a:pPr marL="0" lvl="1" eaLnBrk="1" hangingPunct="1">
              <a:spcBef>
                <a:spcPct val="0"/>
              </a:spcBef>
              <a:buClrTx/>
              <a:buFontTx/>
              <a:buNone/>
            </a:pPr>
            <a:r>
              <a:rPr lang="en-US" altLang="en-US" sz="900" dirty="0">
                <a:solidFill>
                  <a:schemeClr val="tx1">
                    <a:lumMod val="85000"/>
                    <a:lumOff val="15000"/>
                  </a:schemeClr>
                </a:solidFill>
                <a:latin typeface="Franklin Gothic Book" panose="020B0503020102020204" pitchFamily="34" charset="0"/>
                <a:ea typeface="Avenir Book" charset="0"/>
                <a:cs typeface="Avenir Book" charset="0"/>
              </a:rPr>
              <a:t>*Total assets under administration include both money market pool assets for which the PMA Companies serve as fund administrator/accountant, marketer/distributer, fixed income program provider (brokerage services), and/or investment advisory, or separate institutional accounts.</a:t>
            </a:r>
          </a:p>
        </p:txBody>
      </p:sp>
    </p:spTree>
    <p:extLst>
      <p:ext uri="{BB962C8B-B14F-4D97-AF65-F5344CB8AC3E}">
        <p14:creationId xmlns:p14="http://schemas.microsoft.com/office/powerpoint/2010/main" xmlns="" val="3401176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2000" y="1752600"/>
            <a:ext cx="6995160" cy="4663440"/>
          </a:xfrm>
          <a:prstGeom prst="rect">
            <a:avLst/>
          </a:prstGeom>
        </p:spPr>
      </p:pic>
      <p:sp>
        <p:nvSpPr>
          <p:cNvPr id="36" name="Slide Number Placeholder 35"/>
          <p:cNvSpPr>
            <a:spLocks noGrp="1"/>
          </p:cNvSpPr>
          <p:nvPr>
            <p:ph type="sldNum" sz="quarter" idx="4"/>
          </p:nvPr>
        </p:nvSpPr>
        <p:spPr>
          <a:xfrm>
            <a:off x="6963121" y="6550968"/>
            <a:ext cx="2057400" cy="246221"/>
          </a:xfrm>
        </p:spPr>
        <p:txBody>
          <a:bodyPr wrap="square">
            <a:spAutoFit/>
          </a:bodyPr>
          <a:lstStyle/>
          <a:p>
            <a:fld id="{1281FA5A-F18B-5E45-A32D-A549B236FBF4}" type="slidenum">
              <a:rPr lang="en-US">
                <a:solidFill>
                  <a:schemeClr val="bg1"/>
                </a:solidFill>
                <a:latin typeface="Franklin Gothic Book" panose="020B0503020102020204" pitchFamily="34" charset="0"/>
                <a:ea typeface="Avenir Light" charset="0"/>
                <a:cs typeface="Avenir Light" charset="0"/>
              </a:rPr>
              <a:pPr/>
              <a:t>5</a:t>
            </a:fld>
            <a:endParaRPr lang="en-US" dirty="0">
              <a:solidFill>
                <a:schemeClr val="bg1"/>
              </a:solidFill>
              <a:latin typeface="Franklin Gothic Book" panose="020B0503020102020204" pitchFamily="34" charset="0"/>
              <a:ea typeface="Avenir Light" charset="0"/>
              <a:cs typeface="Avenir Light" charset="0"/>
            </a:endParaRPr>
          </a:p>
        </p:txBody>
      </p:sp>
      <p:sp>
        <p:nvSpPr>
          <p:cNvPr id="16" name="Title 4"/>
          <p:cNvSpPr>
            <a:spLocks noGrp="1"/>
          </p:cNvSpPr>
          <p:nvPr>
            <p:ph type="title"/>
          </p:nvPr>
        </p:nvSpPr>
        <p:spPr>
          <a:xfrm>
            <a:off x="609600" y="1219200"/>
            <a:ext cx="8229600" cy="685800"/>
          </a:xfrm>
        </p:spPr>
        <p:txBody>
          <a:bodyPr/>
          <a:lstStyle/>
          <a:p>
            <a:r>
              <a:rPr lang="en-US" sz="2800" dirty="0">
                <a:solidFill>
                  <a:srgbClr val="3170BD"/>
                </a:solidFill>
                <a:latin typeface="Franklin Gothic Book" panose="020B0503020102020204" pitchFamily="34" charset="0"/>
              </a:rPr>
              <a:t>PMA LGIP </a:t>
            </a:r>
            <a:r>
              <a:rPr lang="en-US" sz="2800" dirty="0" smtClean="0">
                <a:solidFill>
                  <a:srgbClr val="3170BD"/>
                </a:solidFill>
                <a:latin typeface="Franklin Gothic Book" panose="020B0503020102020204" pitchFamily="34" charset="0"/>
              </a:rPr>
              <a:t>Programs – Growth &amp; Service</a:t>
            </a:r>
            <a:endParaRPr lang="en-US" sz="2800" dirty="0">
              <a:solidFill>
                <a:srgbClr val="3170BD"/>
              </a:solidFill>
              <a:latin typeface="Franklin Gothic Book" panose="020B0503020102020204" pitchFamily="34" charset="0"/>
            </a:endParaRPr>
          </a:p>
        </p:txBody>
      </p:sp>
    </p:spTree>
    <p:extLst>
      <p:ext uri="{BB962C8B-B14F-4D97-AF65-F5344CB8AC3E}">
        <p14:creationId xmlns:p14="http://schemas.microsoft.com/office/powerpoint/2010/main" xmlns="" val="3105009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35"/>
          <p:cNvSpPr>
            <a:spLocks noGrp="1"/>
          </p:cNvSpPr>
          <p:nvPr>
            <p:ph type="sldNum" sz="quarter" idx="4"/>
          </p:nvPr>
        </p:nvSpPr>
        <p:spPr>
          <a:xfrm>
            <a:off x="6963121" y="6550968"/>
            <a:ext cx="2057400" cy="246221"/>
          </a:xfrm>
        </p:spPr>
        <p:txBody>
          <a:bodyPr wrap="square">
            <a:spAutoFit/>
          </a:bodyPr>
          <a:lstStyle/>
          <a:p>
            <a:fld id="{1281FA5A-F18B-5E45-A32D-A549B236FBF4}" type="slidenum">
              <a:rPr lang="en-US">
                <a:solidFill>
                  <a:schemeClr val="bg1"/>
                </a:solidFill>
                <a:latin typeface="Franklin Gothic Book" panose="020B0503020102020204" pitchFamily="34" charset="0"/>
                <a:ea typeface="Avenir Light" charset="0"/>
                <a:cs typeface="Avenir Light" charset="0"/>
              </a:rPr>
              <a:pPr/>
              <a:t>6</a:t>
            </a:fld>
            <a:endParaRPr lang="en-US" dirty="0">
              <a:solidFill>
                <a:schemeClr val="bg1"/>
              </a:solidFill>
              <a:latin typeface="Franklin Gothic Book" panose="020B0503020102020204" pitchFamily="34" charset="0"/>
              <a:ea typeface="Avenir Light" charset="0"/>
              <a:cs typeface="Avenir Light" charset="0"/>
            </a:endParaRPr>
          </a:p>
        </p:txBody>
      </p:sp>
      <p:sp>
        <p:nvSpPr>
          <p:cNvPr id="5" name="Title 4"/>
          <p:cNvSpPr txBox="1">
            <a:spLocks/>
          </p:cNvSpPr>
          <p:nvPr/>
        </p:nvSpPr>
        <p:spPr>
          <a:xfrm>
            <a:off x="609600" y="1219200"/>
            <a:ext cx="8229600" cy="685800"/>
          </a:xfrm>
          <a:prstGeom prst="rect">
            <a:avLst/>
          </a:prstGeom>
        </p:spPr>
        <p:txBody>
          <a:bodyPr/>
          <a:lstStyle>
            <a:lvl1pPr algn="l" defTabSz="914400" rtl="0" eaLnBrk="1" latinLnBrk="0" hangingPunct="1">
              <a:spcBef>
                <a:spcPct val="0"/>
              </a:spcBef>
              <a:buNone/>
              <a:defRPr lang="en-US" sz="2600" b="0" i="0" kern="1200">
                <a:solidFill>
                  <a:srgbClr val="4381CF"/>
                </a:solidFill>
                <a:latin typeface="Ratio Modern" charset="0"/>
                <a:ea typeface="Ratio Modern" charset="0"/>
                <a:cs typeface="Ratio Modern" charset="0"/>
              </a:defRPr>
            </a:lvl1pPr>
          </a:lstStyle>
          <a:p>
            <a:r>
              <a:rPr lang="en-US" sz="2800" dirty="0" smtClean="0">
                <a:solidFill>
                  <a:srgbClr val="3170BD"/>
                </a:solidFill>
                <a:latin typeface="Franklin Gothic Book" panose="020B0503020102020204" pitchFamily="34" charset="0"/>
              </a:rPr>
              <a:t>Why LGIPs at All?</a:t>
            </a:r>
            <a:endParaRPr lang="en-US" sz="2800" dirty="0">
              <a:solidFill>
                <a:srgbClr val="3170BD"/>
              </a:solidFill>
              <a:latin typeface="Franklin Gothic Book" panose="020B0503020102020204" pitchFamily="34" charset="0"/>
            </a:endParaRPr>
          </a:p>
        </p:txBody>
      </p:sp>
      <p:sp>
        <p:nvSpPr>
          <p:cNvPr id="6" name="Content Placeholder 2"/>
          <p:cNvSpPr txBox="1">
            <a:spLocks/>
          </p:cNvSpPr>
          <p:nvPr/>
        </p:nvSpPr>
        <p:spPr>
          <a:xfrm>
            <a:off x="609600" y="1798637"/>
            <a:ext cx="7543800" cy="4525963"/>
          </a:xfrm>
          <a:prstGeom prst="rect">
            <a:avLst/>
          </a:prstGeom>
        </p:spPr>
        <p:txBody>
          <a:bodyPr>
            <a:noAutofit/>
          </a:bodyPr>
          <a:lstStyle>
            <a:lvl1pPr marL="342900" indent="-342900" algn="l" defTabSz="914400" rtl="0" eaLnBrk="1" latinLnBrk="0" hangingPunct="1">
              <a:spcBef>
                <a:spcPct val="20000"/>
              </a:spcBef>
              <a:buClr>
                <a:srgbClr val="BACEE4"/>
              </a:buClr>
              <a:buFont typeface="Wingdings 3" panose="05040102010807070707" pitchFamily="18" charset="2"/>
              <a:buChar char=""/>
              <a:defRPr lang="en-US" sz="2400" kern="1200" dirty="0" smtClean="0">
                <a:solidFill>
                  <a:srgbClr val="4D4D4D"/>
                </a:solidFill>
                <a:latin typeface="Franklin Gothic Book" panose="020B0503020102020204" pitchFamily="34" charset="0"/>
                <a:ea typeface="+mn-ea"/>
                <a:cs typeface="+mn-cs"/>
              </a:defRPr>
            </a:lvl1pPr>
            <a:lvl2pPr marL="631825" indent="-285750" algn="l" defTabSz="914400" rtl="0" eaLnBrk="1" latinLnBrk="0" hangingPunct="1">
              <a:spcBef>
                <a:spcPct val="20000"/>
              </a:spcBef>
              <a:buClr>
                <a:srgbClr val="BACEE4"/>
              </a:buClr>
              <a:buFont typeface="Wingdings 3" panose="05040102010807070707" pitchFamily="18" charset="2"/>
              <a:buChar char=""/>
              <a:defRPr lang="en-US" sz="2200" kern="1200" dirty="0" smtClean="0">
                <a:solidFill>
                  <a:srgbClr val="4D4D4D"/>
                </a:solidFill>
                <a:latin typeface="Franklin Gothic Book" panose="020B0503020102020204" pitchFamily="34" charset="0"/>
                <a:ea typeface="+mn-ea"/>
                <a:cs typeface="+mn-cs"/>
              </a:defRPr>
            </a:lvl2pPr>
            <a:lvl3pPr marL="858838" indent="-228600" algn="l" defTabSz="914400" rtl="0" eaLnBrk="1" latinLnBrk="0" hangingPunct="1">
              <a:spcBef>
                <a:spcPct val="20000"/>
              </a:spcBef>
              <a:buClr>
                <a:srgbClr val="BACEE4"/>
              </a:buClr>
              <a:buFont typeface="Wingdings 3" panose="05040102010807070707" pitchFamily="18" charset="2"/>
              <a:buChar char=""/>
              <a:defRPr lang="en-US" sz="2000" kern="1200" dirty="0" smtClean="0">
                <a:solidFill>
                  <a:srgbClr val="4D4D4D"/>
                </a:solidFill>
                <a:latin typeface="Franklin Gothic Book" panose="020B0503020102020204" pitchFamily="34" charset="0"/>
                <a:ea typeface="+mn-ea"/>
                <a:cs typeface="+mn-cs"/>
              </a:defRPr>
            </a:lvl3pPr>
            <a:lvl4pPr marL="1087438" indent="-228600" algn="l" defTabSz="914400" rtl="0" eaLnBrk="1" latinLnBrk="0" hangingPunct="1">
              <a:spcBef>
                <a:spcPct val="20000"/>
              </a:spcBef>
              <a:buClr>
                <a:srgbClr val="BACEE4"/>
              </a:buClr>
              <a:buFont typeface="Wingdings 3" panose="05040102010807070707" pitchFamily="18" charset="2"/>
              <a:buChar char=""/>
              <a:defRPr lang="en-US" sz="1800" kern="1200" dirty="0" smtClean="0">
                <a:solidFill>
                  <a:srgbClr val="4D4D4D"/>
                </a:solidFill>
                <a:latin typeface="Franklin Gothic Book" panose="020B0503020102020204" pitchFamily="34" charset="0"/>
                <a:ea typeface="+mn-ea"/>
                <a:cs typeface="+mn-cs"/>
              </a:defRPr>
            </a:lvl4pPr>
            <a:lvl5pPr marL="1316038" indent="-228600" algn="l" defTabSz="914400" rtl="0" eaLnBrk="1" latinLnBrk="0" hangingPunct="1">
              <a:spcBef>
                <a:spcPct val="20000"/>
              </a:spcBef>
              <a:buClr>
                <a:srgbClr val="BACEE4"/>
              </a:buClr>
              <a:buFont typeface="Wingdings 3" panose="05040102010807070707" pitchFamily="18" charset="2"/>
              <a:buChar char=""/>
              <a:defRPr lang="en-US" sz="1800" kern="1200" dirty="0" smtClean="0">
                <a:solidFill>
                  <a:srgbClr val="4D4D4D"/>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r>
              <a:rPr lang="en-US" b="1" dirty="0">
                <a:solidFill>
                  <a:schemeClr val="tx1">
                    <a:lumMod val="85000"/>
                    <a:lumOff val="15000"/>
                  </a:schemeClr>
                </a:solidFill>
              </a:rPr>
              <a:t>Buying Power </a:t>
            </a:r>
            <a:r>
              <a:rPr lang="en-US" dirty="0">
                <a:solidFill>
                  <a:schemeClr val="tx1">
                    <a:lumMod val="85000"/>
                    <a:lumOff val="15000"/>
                  </a:schemeClr>
                </a:solidFill>
              </a:rPr>
              <a:t>– Benefits of investing together</a:t>
            </a:r>
          </a:p>
          <a:p>
            <a:pPr>
              <a:spcBef>
                <a:spcPts val="0"/>
              </a:spcBef>
              <a:spcAft>
                <a:spcPts val="1200"/>
              </a:spcAft>
            </a:pPr>
            <a:r>
              <a:rPr lang="en-US" b="1" dirty="0">
                <a:solidFill>
                  <a:schemeClr val="tx1">
                    <a:lumMod val="85000"/>
                    <a:lumOff val="15000"/>
                  </a:schemeClr>
                </a:solidFill>
              </a:rPr>
              <a:t>Enhanced Options </a:t>
            </a:r>
            <a:r>
              <a:rPr lang="en-US" dirty="0">
                <a:solidFill>
                  <a:schemeClr val="tx1">
                    <a:lumMod val="85000"/>
                    <a:lumOff val="15000"/>
                  </a:schemeClr>
                </a:solidFill>
              </a:rPr>
              <a:t>– Additional tools to meet the needs of school districts</a:t>
            </a:r>
          </a:p>
          <a:p>
            <a:pPr>
              <a:spcBef>
                <a:spcPts val="0"/>
              </a:spcBef>
              <a:spcAft>
                <a:spcPts val="1200"/>
              </a:spcAft>
            </a:pPr>
            <a:r>
              <a:rPr lang="en-US" b="1" dirty="0">
                <a:solidFill>
                  <a:schemeClr val="tx1">
                    <a:lumMod val="85000"/>
                    <a:lumOff val="15000"/>
                  </a:schemeClr>
                </a:solidFill>
              </a:rPr>
              <a:t>Safety</a:t>
            </a:r>
            <a:r>
              <a:rPr lang="en-US" dirty="0">
                <a:solidFill>
                  <a:schemeClr val="tx1">
                    <a:lumMod val="85000"/>
                    <a:lumOff val="15000"/>
                  </a:schemeClr>
                </a:solidFill>
              </a:rPr>
              <a:t> – Oversight of products and policies by a board of local officials</a:t>
            </a:r>
          </a:p>
          <a:p>
            <a:pPr>
              <a:spcBef>
                <a:spcPts val="0"/>
              </a:spcBef>
              <a:spcAft>
                <a:spcPts val="1200"/>
              </a:spcAft>
            </a:pPr>
            <a:r>
              <a:rPr lang="en-US" b="1" dirty="0">
                <a:solidFill>
                  <a:schemeClr val="tx1">
                    <a:lumMod val="85000"/>
                    <a:lumOff val="15000"/>
                  </a:schemeClr>
                </a:solidFill>
              </a:rPr>
              <a:t>Efficiency</a:t>
            </a:r>
            <a:r>
              <a:rPr lang="en-US" dirty="0">
                <a:solidFill>
                  <a:schemeClr val="tx1">
                    <a:lumMod val="85000"/>
                    <a:lumOff val="15000"/>
                  </a:schemeClr>
                </a:solidFill>
              </a:rPr>
              <a:t> – Transaction and reporting products that SAVE TIME</a:t>
            </a:r>
          </a:p>
          <a:p>
            <a:pPr>
              <a:spcBef>
                <a:spcPts val="0"/>
              </a:spcBef>
              <a:spcAft>
                <a:spcPts val="600"/>
              </a:spcAft>
            </a:pPr>
            <a:r>
              <a:rPr lang="en-US" b="1" dirty="0">
                <a:solidFill>
                  <a:schemeClr val="tx1">
                    <a:lumMod val="85000"/>
                    <a:lumOff val="15000"/>
                  </a:schemeClr>
                </a:solidFill>
              </a:rPr>
              <a:t>Performance and Partnership</a:t>
            </a:r>
          </a:p>
          <a:p>
            <a:pPr marL="342900" lvl="1" indent="-342900">
              <a:spcBef>
                <a:spcPts val="0"/>
              </a:spcBef>
            </a:pPr>
            <a:endParaRPr lang="en-US" sz="1100" dirty="0" smtClean="0">
              <a:solidFill>
                <a:schemeClr val="tx1">
                  <a:lumMod val="85000"/>
                  <a:lumOff val="15000"/>
                </a:schemeClr>
              </a:solidFill>
            </a:endParaRPr>
          </a:p>
          <a:p>
            <a:pPr lvl="1">
              <a:spcBef>
                <a:spcPts val="0"/>
              </a:spcBef>
              <a:spcAft>
                <a:spcPts val="600"/>
              </a:spcAft>
            </a:pPr>
            <a:endParaRPr lang="en-US" sz="1100" dirty="0" smtClean="0">
              <a:solidFill>
                <a:schemeClr val="tx1">
                  <a:lumMod val="85000"/>
                  <a:lumOff val="15000"/>
                </a:schemeClr>
              </a:solidFill>
            </a:endParaRPr>
          </a:p>
          <a:p>
            <a:pPr lvl="1">
              <a:spcBef>
                <a:spcPts val="0"/>
              </a:spcBef>
              <a:spcAft>
                <a:spcPts val="600"/>
              </a:spcAft>
            </a:pPr>
            <a:endParaRPr lang="en-US" sz="1100" dirty="0" smtClean="0">
              <a:solidFill>
                <a:schemeClr val="tx1">
                  <a:lumMod val="85000"/>
                  <a:lumOff val="15000"/>
                </a:schemeClr>
              </a:solidFill>
            </a:endParaRPr>
          </a:p>
          <a:p>
            <a:pPr lvl="1">
              <a:spcBef>
                <a:spcPts val="0"/>
              </a:spcBef>
              <a:spcAft>
                <a:spcPts val="600"/>
              </a:spcAft>
            </a:pPr>
            <a:endParaRPr lang="en-US" sz="1100" dirty="0" smtClean="0">
              <a:solidFill>
                <a:schemeClr val="tx1">
                  <a:lumMod val="85000"/>
                  <a:lumOff val="15000"/>
                </a:schemeClr>
              </a:solidFill>
            </a:endParaRPr>
          </a:p>
          <a:p>
            <a:pPr lvl="1">
              <a:spcBef>
                <a:spcPts val="0"/>
              </a:spcBef>
              <a:spcAft>
                <a:spcPts val="600"/>
              </a:spcAft>
            </a:pPr>
            <a:endParaRPr lang="en-US" sz="1100" dirty="0" smtClean="0">
              <a:solidFill>
                <a:schemeClr val="tx1">
                  <a:lumMod val="85000"/>
                  <a:lumOff val="15000"/>
                </a:schemeClr>
              </a:solidFill>
            </a:endParaRPr>
          </a:p>
          <a:p>
            <a:pPr lvl="1">
              <a:spcBef>
                <a:spcPts val="0"/>
              </a:spcBef>
              <a:spcAft>
                <a:spcPts val="600"/>
              </a:spcAft>
            </a:pPr>
            <a:endParaRPr lang="en-US" sz="1100" dirty="0" smtClean="0">
              <a:solidFill>
                <a:schemeClr val="tx1">
                  <a:lumMod val="85000"/>
                  <a:lumOff val="15000"/>
                </a:schemeClr>
              </a:solidFill>
            </a:endParaRPr>
          </a:p>
          <a:p>
            <a:pPr lvl="1"/>
            <a:endParaRPr lang="en-US" sz="1800" dirty="0"/>
          </a:p>
        </p:txBody>
      </p:sp>
    </p:spTree>
    <p:extLst>
      <p:ext uri="{BB962C8B-B14F-4D97-AF65-F5344CB8AC3E}">
        <p14:creationId xmlns:p14="http://schemas.microsoft.com/office/powerpoint/2010/main" xmlns="" val="76918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35"/>
          <p:cNvSpPr>
            <a:spLocks noGrp="1"/>
          </p:cNvSpPr>
          <p:nvPr>
            <p:ph type="sldNum" sz="quarter" idx="4"/>
          </p:nvPr>
        </p:nvSpPr>
        <p:spPr>
          <a:xfrm>
            <a:off x="6963121" y="6550968"/>
            <a:ext cx="2057400" cy="246221"/>
          </a:xfrm>
        </p:spPr>
        <p:txBody>
          <a:bodyPr wrap="square">
            <a:spAutoFit/>
          </a:bodyPr>
          <a:lstStyle/>
          <a:p>
            <a:fld id="{1281FA5A-F18B-5E45-A32D-A549B236FBF4}" type="slidenum">
              <a:rPr lang="en-US">
                <a:solidFill>
                  <a:schemeClr val="bg1"/>
                </a:solidFill>
                <a:latin typeface="Franklin Gothic Book" panose="020B0503020102020204" pitchFamily="34" charset="0"/>
                <a:ea typeface="Avenir Light" charset="0"/>
                <a:cs typeface="Avenir Light" charset="0"/>
              </a:rPr>
              <a:pPr/>
              <a:t>7</a:t>
            </a:fld>
            <a:endParaRPr lang="en-US" dirty="0">
              <a:solidFill>
                <a:schemeClr val="bg1"/>
              </a:solidFill>
              <a:latin typeface="Franklin Gothic Book" panose="020B0503020102020204" pitchFamily="34" charset="0"/>
              <a:ea typeface="Avenir Light" charset="0"/>
              <a:cs typeface="Avenir Light" charset="0"/>
            </a:endParaRPr>
          </a:p>
        </p:txBody>
      </p:sp>
      <p:sp>
        <p:nvSpPr>
          <p:cNvPr id="5" name="Title 4"/>
          <p:cNvSpPr txBox="1">
            <a:spLocks/>
          </p:cNvSpPr>
          <p:nvPr/>
        </p:nvSpPr>
        <p:spPr>
          <a:xfrm>
            <a:off x="609600" y="1219200"/>
            <a:ext cx="8229600" cy="685800"/>
          </a:xfrm>
          <a:prstGeom prst="rect">
            <a:avLst/>
          </a:prstGeom>
        </p:spPr>
        <p:txBody>
          <a:bodyPr/>
          <a:lstStyle>
            <a:lvl1pPr algn="l" defTabSz="914400" rtl="0" eaLnBrk="1" latinLnBrk="0" hangingPunct="1">
              <a:spcBef>
                <a:spcPct val="0"/>
              </a:spcBef>
              <a:buNone/>
              <a:defRPr lang="en-US" sz="2600" b="0" i="0" kern="1200">
                <a:solidFill>
                  <a:srgbClr val="4381CF"/>
                </a:solidFill>
                <a:latin typeface="Ratio Modern" charset="0"/>
                <a:ea typeface="Ratio Modern" charset="0"/>
                <a:cs typeface="Ratio Modern" charset="0"/>
              </a:defRPr>
            </a:lvl1pPr>
          </a:lstStyle>
          <a:p>
            <a:r>
              <a:rPr lang="en-US" sz="2800" dirty="0" smtClean="0">
                <a:solidFill>
                  <a:srgbClr val="3170BD"/>
                </a:solidFill>
                <a:latin typeface="Franklin Gothic Book" panose="020B0503020102020204" pitchFamily="34" charset="0"/>
              </a:rPr>
              <a:t>Fund Structure &amp; Services</a:t>
            </a:r>
            <a:endParaRPr lang="en-US" sz="2800" dirty="0">
              <a:solidFill>
                <a:srgbClr val="3170BD"/>
              </a:solidFill>
              <a:latin typeface="Franklin Gothic Book" panose="020B0503020102020204" pitchFamily="34" charset="0"/>
            </a:endParaRPr>
          </a:p>
        </p:txBody>
      </p:sp>
      <p:sp>
        <p:nvSpPr>
          <p:cNvPr id="6" name="Content Placeholder 2"/>
          <p:cNvSpPr txBox="1">
            <a:spLocks/>
          </p:cNvSpPr>
          <p:nvPr/>
        </p:nvSpPr>
        <p:spPr>
          <a:xfrm>
            <a:off x="609600" y="1828800"/>
            <a:ext cx="7848600" cy="5181600"/>
          </a:xfrm>
          <a:prstGeom prst="rect">
            <a:avLst/>
          </a:prstGeom>
        </p:spPr>
        <p:txBody>
          <a:bodyPr>
            <a:noAutofit/>
          </a:bodyPr>
          <a:lstStyle>
            <a:lvl1pPr marL="342900" indent="-342900" algn="l" defTabSz="914400" rtl="0" eaLnBrk="1" latinLnBrk="0" hangingPunct="1">
              <a:spcBef>
                <a:spcPct val="20000"/>
              </a:spcBef>
              <a:buClr>
                <a:srgbClr val="BACEE4"/>
              </a:buClr>
              <a:buFont typeface="Wingdings 3" panose="05040102010807070707" pitchFamily="18" charset="2"/>
              <a:buChar char=""/>
              <a:defRPr lang="en-US" sz="2400" kern="1200" dirty="0" smtClean="0">
                <a:solidFill>
                  <a:srgbClr val="4D4D4D"/>
                </a:solidFill>
                <a:latin typeface="Franklin Gothic Book" panose="020B0503020102020204" pitchFamily="34" charset="0"/>
                <a:ea typeface="+mn-ea"/>
                <a:cs typeface="+mn-cs"/>
              </a:defRPr>
            </a:lvl1pPr>
            <a:lvl2pPr marL="631825" indent="-285750" algn="l" defTabSz="914400" rtl="0" eaLnBrk="1" latinLnBrk="0" hangingPunct="1">
              <a:spcBef>
                <a:spcPct val="20000"/>
              </a:spcBef>
              <a:buClr>
                <a:srgbClr val="BACEE4"/>
              </a:buClr>
              <a:buFont typeface="Wingdings 3" panose="05040102010807070707" pitchFamily="18" charset="2"/>
              <a:buChar char=""/>
              <a:defRPr lang="en-US" sz="2200" kern="1200" dirty="0" smtClean="0">
                <a:solidFill>
                  <a:srgbClr val="4D4D4D"/>
                </a:solidFill>
                <a:latin typeface="Franklin Gothic Book" panose="020B0503020102020204" pitchFamily="34" charset="0"/>
                <a:ea typeface="+mn-ea"/>
                <a:cs typeface="+mn-cs"/>
              </a:defRPr>
            </a:lvl2pPr>
            <a:lvl3pPr marL="858838" indent="-228600" algn="l" defTabSz="914400" rtl="0" eaLnBrk="1" latinLnBrk="0" hangingPunct="1">
              <a:spcBef>
                <a:spcPct val="20000"/>
              </a:spcBef>
              <a:buClr>
                <a:srgbClr val="BACEE4"/>
              </a:buClr>
              <a:buFont typeface="Wingdings 3" panose="05040102010807070707" pitchFamily="18" charset="2"/>
              <a:buChar char=""/>
              <a:defRPr lang="en-US" sz="2000" kern="1200" dirty="0" smtClean="0">
                <a:solidFill>
                  <a:srgbClr val="4D4D4D"/>
                </a:solidFill>
                <a:latin typeface="Franklin Gothic Book" panose="020B0503020102020204" pitchFamily="34" charset="0"/>
                <a:ea typeface="+mn-ea"/>
                <a:cs typeface="+mn-cs"/>
              </a:defRPr>
            </a:lvl3pPr>
            <a:lvl4pPr marL="1087438" indent="-228600" algn="l" defTabSz="914400" rtl="0" eaLnBrk="1" latinLnBrk="0" hangingPunct="1">
              <a:spcBef>
                <a:spcPct val="20000"/>
              </a:spcBef>
              <a:buClr>
                <a:srgbClr val="BACEE4"/>
              </a:buClr>
              <a:buFont typeface="Wingdings 3" panose="05040102010807070707" pitchFamily="18" charset="2"/>
              <a:buChar char=""/>
              <a:defRPr lang="en-US" sz="1800" kern="1200" dirty="0" smtClean="0">
                <a:solidFill>
                  <a:srgbClr val="4D4D4D"/>
                </a:solidFill>
                <a:latin typeface="Franklin Gothic Book" panose="020B0503020102020204" pitchFamily="34" charset="0"/>
                <a:ea typeface="+mn-ea"/>
                <a:cs typeface="+mn-cs"/>
              </a:defRPr>
            </a:lvl4pPr>
            <a:lvl5pPr marL="1316038" indent="-228600" algn="l" defTabSz="914400" rtl="0" eaLnBrk="1" latinLnBrk="0" hangingPunct="1">
              <a:spcBef>
                <a:spcPct val="20000"/>
              </a:spcBef>
              <a:buClr>
                <a:srgbClr val="BACEE4"/>
              </a:buClr>
              <a:buFont typeface="Wingdings 3" panose="05040102010807070707" pitchFamily="18" charset="2"/>
              <a:buChar char=""/>
              <a:defRPr lang="en-US" sz="1800" kern="1200" dirty="0" smtClean="0">
                <a:solidFill>
                  <a:srgbClr val="4D4D4D"/>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r>
              <a:rPr lang="en-US" dirty="0">
                <a:solidFill>
                  <a:schemeClr val="tx1">
                    <a:lumMod val="85000"/>
                    <a:lumOff val="15000"/>
                  </a:schemeClr>
                </a:solidFill>
              </a:rPr>
              <a:t>Missouri Law authorizes cooperative investing programs</a:t>
            </a:r>
          </a:p>
          <a:p>
            <a:pPr>
              <a:spcBef>
                <a:spcPts val="0"/>
              </a:spcBef>
              <a:spcAft>
                <a:spcPts val="1200"/>
              </a:spcAft>
            </a:pPr>
            <a:r>
              <a:rPr lang="en-US" dirty="0">
                <a:solidFill>
                  <a:schemeClr val="tx1">
                    <a:lumMod val="85000"/>
                    <a:lumOff val="15000"/>
                  </a:schemeClr>
                </a:solidFill>
              </a:rPr>
              <a:t>The Fund is </a:t>
            </a:r>
            <a:r>
              <a:rPr lang="en-US" dirty="0" smtClean="0">
                <a:solidFill>
                  <a:schemeClr val="tx1">
                    <a:lumMod val="85000"/>
                    <a:lumOff val="15000"/>
                  </a:schemeClr>
                </a:solidFill>
              </a:rPr>
              <a:t>designed and governed </a:t>
            </a:r>
            <a:r>
              <a:rPr lang="en-US" dirty="0">
                <a:solidFill>
                  <a:schemeClr val="tx1">
                    <a:lumMod val="85000"/>
                    <a:lumOff val="15000"/>
                  </a:schemeClr>
                </a:solidFill>
              </a:rPr>
              <a:t>by a Participant/Sponsor Board of Trustees</a:t>
            </a:r>
          </a:p>
          <a:p>
            <a:pPr>
              <a:spcBef>
                <a:spcPts val="0"/>
              </a:spcBef>
            </a:pPr>
            <a:r>
              <a:rPr lang="en-US" dirty="0" smtClean="0">
                <a:solidFill>
                  <a:schemeClr val="tx1">
                    <a:lumMod val="85000"/>
                    <a:lumOff val="15000"/>
                  </a:schemeClr>
                </a:solidFill>
              </a:rPr>
              <a:t>Fund Services:</a:t>
            </a:r>
            <a:endParaRPr lang="en-US" dirty="0">
              <a:solidFill>
                <a:schemeClr val="tx1">
                  <a:lumMod val="85000"/>
                  <a:lumOff val="15000"/>
                </a:schemeClr>
              </a:solidFill>
            </a:endParaRPr>
          </a:p>
          <a:p>
            <a:pPr lvl="1">
              <a:spcBef>
                <a:spcPts val="0"/>
              </a:spcBef>
            </a:pPr>
            <a:r>
              <a:rPr lang="en-US" dirty="0" smtClean="0">
                <a:solidFill>
                  <a:schemeClr val="tx1">
                    <a:lumMod val="85000"/>
                    <a:lumOff val="15000"/>
                  </a:schemeClr>
                </a:solidFill>
              </a:rPr>
              <a:t>Liquid Fund – Daily Liquidity</a:t>
            </a:r>
            <a:endParaRPr lang="en-US" dirty="0">
              <a:solidFill>
                <a:schemeClr val="tx1">
                  <a:lumMod val="85000"/>
                  <a:lumOff val="15000"/>
                </a:schemeClr>
              </a:solidFill>
            </a:endParaRPr>
          </a:p>
          <a:p>
            <a:pPr lvl="1">
              <a:spcBef>
                <a:spcPts val="0"/>
              </a:spcBef>
            </a:pPr>
            <a:r>
              <a:rPr lang="en-US" dirty="0" smtClean="0">
                <a:solidFill>
                  <a:schemeClr val="tx1">
                    <a:lumMod val="85000"/>
                    <a:lumOff val="15000"/>
                  </a:schemeClr>
                </a:solidFill>
              </a:rPr>
              <a:t>Online Reporting &amp; Transactions</a:t>
            </a:r>
            <a:endParaRPr lang="en-US" dirty="0">
              <a:solidFill>
                <a:schemeClr val="tx1">
                  <a:lumMod val="85000"/>
                  <a:lumOff val="15000"/>
                </a:schemeClr>
              </a:solidFill>
            </a:endParaRPr>
          </a:p>
          <a:p>
            <a:pPr lvl="1">
              <a:spcBef>
                <a:spcPts val="0"/>
              </a:spcBef>
            </a:pPr>
            <a:r>
              <a:rPr lang="en-US" dirty="0" smtClean="0">
                <a:solidFill>
                  <a:schemeClr val="tx1">
                    <a:lumMod val="85000"/>
                    <a:lumOff val="15000"/>
                  </a:schemeClr>
                </a:solidFill>
              </a:rPr>
              <a:t>Fixed Rate Services</a:t>
            </a:r>
          </a:p>
          <a:p>
            <a:pPr lvl="1">
              <a:spcBef>
                <a:spcPts val="0"/>
              </a:spcBef>
            </a:pPr>
            <a:r>
              <a:rPr lang="en-US" dirty="0" smtClean="0">
                <a:solidFill>
                  <a:schemeClr val="tx1">
                    <a:lumMod val="85000"/>
                    <a:lumOff val="15000"/>
                  </a:schemeClr>
                </a:solidFill>
              </a:rPr>
              <a:t>Bond Proceeds Management</a:t>
            </a:r>
          </a:p>
          <a:p>
            <a:pPr lvl="1">
              <a:spcBef>
                <a:spcPts val="0"/>
              </a:spcBef>
            </a:pPr>
            <a:r>
              <a:rPr lang="en-US" dirty="0" smtClean="0">
                <a:solidFill>
                  <a:schemeClr val="tx1">
                    <a:lumMod val="85000"/>
                    <a:lumOff val="15000"/>
                  </a:schemeClr>
                </a:solidFill>
              </a:rPr>
              <a:t>Cash Flow Analysis</a:t>
            </a:r>
            <a:endParaRPr lang="en-US" dirty="0">
              <a:solidFill>
                <a:schemeClr val="tx1">
                  <a:lumMod val="85000"/>
                  <a:lumOff val="15000"/>
                </a:schemeClr>
              </a:solidFill>
            </a:endParaRPr>
          </a:p>
          <a:p>
            <a:pPr marL="342900" lvl="1" indent="-342900">
              <a:spcBef>
                <a:spcPts val="0"/>
              </a:spcBef>
            </a:pPr>
            <a:endParaRPr lang="en-US" sz="1100" dirty="0" smtClean="0">
              <a:solidFill>
                <a:schemeClr val="tx1">
                  <a:lumMod val="85000"/>
                  <a:lumOff val="15000"/>
                </a:schemeClr>
              </a:solidFill>
            </a:endParaRPr>
          </a:p>
          <a:p>
            <a:pPr lvl="1">
              <a:spcBef>
                <a:spcPts val="0"/>
              </a:spcBef>
              <a:spcAft>
                <a:spcPts val="600"/>
              </a:spcAft>
            </a:pPr>
            <a:endParaRPr lang="en-US" sz="1100" dirty="0" smtClean="0">
              <a:solidFill>
                <a:schemeClr val="tx1">
                  <a:lumMod val="85000"/>
                  <a:lumOff val="15000"/>
                </a:schemeClr>
              </a:solidFill>
            </a:endParaRPr>
          </a:p>
          <a:p>
            <a:pPr lvl="1">
              <a:spcBef>
                <a:spcPts val="0"/>
              </a:spcBef>
              <a:spcAft>
                <a:spcPts val="600"/>
              </a:spcAft>
            </a:pPr>
            <a:endParaRPr lang="en-US" sz="1100" dirty="0" smtClean="0">
              <a:solidFill>
                <a:schemeClr val="tx1">
                  <a:lumMod val="85000"/>
                  <a:lumOff val="15000"/>
                </a:schemeClr>
              </a:solidFill>
            </a:endParaRPr>
          </a:p>
          <a:p>
            <a:pPr lvl="1">
              <a:spcBef>
                <a:spcPts val="0"/>
              </a:spcBef>
              <a:spcAft>
                <a:spcPts val="600"/>
              </a:spcAft>
            </a:pPr>
            <a:endParaRPr lang="en-US" sz="1100" dirty="0" smtClean="0">
              <a:solidFill>
                <a:schemeClr val="tx1">
                  <a:lumMod val="85000"/>
                  <a:lumOff val="15000"/>
                </a:schemeClr>
              </a:solidFill>
            </a:endParaRPr>
          </a:p>
          <a:p>
            <a:pPr lvl="1">
              <a:spcBef>
                <a:spcPts val="0"/>
              </a:spcBef>
              <a:spcAft>
                <a:spcPts val="600"/>
              </a:spcAft>
            </a:pPr>
            <a:endParaRPr lang="en-US" sz="1100" dirty="0" smtClean="0">
              <a:solidFill>
                <a:schemeClr val="tx1">
                  <a:lumMod val="85000"/>
                  <a:lumOff val="15000"/>
                </a:schemeClr>
              </a:solidFill>
            </a:endParaRPr>
          </a:p>
          <a:p>
            <a:pPr lvl="1">
              <a:spcBef>
                <a:spcPts val="0"/>
              </a:spcBef>
              <a:spcAft>
                <a:spcPts val="600"/>
              </a:spcAft>
            </a:pPr>
            <a:endParaRPr lang="en-US" sz="1100" dirty="0" smtClean="0">
              <a:solidFill>
                <a:schemeClr val="tx1">
                  <a:lumMod val="85000"/>
                  <a:lumOff val="15000"/>
                </a:schemeClr>
              </a:solidFill>
            </a:endParaRPr>
          </a:p>
          <a:p>
            <a:pPr lvl="1"/>
            <a:endParaRPr lang="en-US" sz="1800" dirty="0"/>
          </a:p>
        </p:txBody>
      </p:sp>
    </p:spTree>
    <p:extLst>
      <p:ext uri="{BB962C8B-B14F-4D97-AF65-F5344CB8AC3E}">
        <p14:creationId xmlns:p14="http://schemas.microsoft.com/office/powerpoint/2010/main" xmlns="" val="3937311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6944833" y="6492875"/>
            <a:ext cx="2057400" cy="365125"/>
          </a:xfrm>
        </p:spPr>
        <p:txBody>
          <a:bodyPr/>
          <a:lstStyle/>
          <a:p>
            <a:fld id="{1281FA5A-F18B-5E45-A32D-A549B236FBF4}" type="slidenum">
              <a:rPr lang="en-US">
                <a:solidFill>
                  <a:schemeClr val="bg1"/>
                </a:solidFill>
                <a:latin typeface="Franklin Gothic Book" panose="020B0503020102020204" pitchFamily="34" charset="0"/>
                <a:ea typeface="+mn-ea"/>
                <a:cs typeface="+mn-cs"/>
              </a:rPr>
              <a:pPr/>
              <a:t>8</a:t>
            </a:fld>
            <a:endParaRPr lang="en-US" dirty="0">
              <a:solidFill>
                <a:schemeClr val="bg1"/>
              </a:solidFill>
              <a:latin typeface="Franklin Gothic Book" panose="020B0503020102020204" pitchFamily="34" charset="0"/>
              <a:ea typeface="+mn-ea"/>
              <a:cs typeface="+mn-cs"/>
            </a:endParaRPr>
          </a:p>
        </p:txBody>
      </p:sp>
      <p:sp>
        <p:nvSpPr>
          <p:cNvPr id="6" name="Title 4"/>
          <p:cNvSpPr txBox="1">
            <a:spLocks/>
          </p:cNvSpPr>
          <p:nvPr/>
        </p:nvSpPr>
        <p:spPr>
          <a:xfrm>
            <a:off x="609600" y="1219200"/>
            <a:ext cx="8229600" cy="685800"/>
          </a:xfrm>
          <a:prstGeom prst="rect">
            <a:avLst/>
          </a:prstGeom>
        </p:spPr>
        <p:txBody>
          <a:bodyPr/>
          <a:lstStyle>
            <a:lvl1pPr algn="l" defTabSz="914400" rtl="0" eaLnBrk="1" latinLnBrk="0" hangingPunct="1">
              <a:spcBef>
                <a:spcPct val="0"/>
              </a:spcBef>
              <a:buNone/>
              <a:defRPr lang="en-US" sz="2600" b="0" i="0" kern="1200">
                <a:solidFill>
                  <a:srgbClr val="4381CF"/>
                </a:solidFill>
                <a:latin typeface="Ratio Modern" charset="0"/>
                <a:ea typeface="Ratio Modern" charset="0"/>
                <a:cs typeface="Ratio Modern" charset="0"/>
              </a:defRPr>
            </a:lvl1pPr>
          </a:lstStyle>
          <a:p>
            <a:r>
              <a:rPr lang="en-US" sz="2800" dirty="0" smtClean="0">
                <a:solidFill>
                  <a:srgbClr val="3170BD"/>
                </a:solidFill>
                <a:latin typeface="Franklin Gothic Book" panose="020B0503020102020204" pitchFamily="34" charset="0"/>
              </a:rPr>
              <a:t>Investment Approach</a:t>
            </a:r>
            <a:endParaRPr lang="en-US" sz="2800" dirty="0">
              <a:solidFill>
                <a:srgbClr val="3170BD"/>
              </a:solidFill>
              <a:latin typeface="Franklin Gothic Book" panose="020B0503020102020204" pitchFamily="34" charset="0"/>
            </a:endParaRPr>
          </a:p>
        </p:txBody>
      </p:sp>
      <p:sp>
        <p:nvSpPr>
          <p:cNvPr id="7" name="Content Placeholder 2"/>
          <p:cNvSpPr txBox="1">
            <a:spLocks/>
          </p:cNvSpPr>
          <p:nvPr/>
        </p:nvSpPr>
        <p:spPr>
          <a:xfrm>
            <a:off x="609600" y="1874837"/>
            <a:ext cx="8458200" cy="4525963"/>
          </a:xfrm>
          <a:prstGeom prst="rect">
            <a:avLst/>
          </a:prstGeom>
        </p:spPr>
        <p:txBody>
          <a:bodyPr>
            <a:noAutofit/>
          </a:bodyPr>
          <a:lstStyle>
            <a:lvl1pPr marL="342900" indent="-342900" algn="l" defTabSz="914400" rtl="0" eaLnBrk="1" latinLnBrk="0" hangingPunct="1">
              <a:spcBef>
                <a:spcPct val="20000"/>
              </a:spcBef>
              <a:buClr>
                <a:srgbClr val="BACEE4"/>
              </a:buClr>
              <a:buFont typeface="Wingdings 3" panose="05040102010807070707" pitchFamily="18" charset="2"/>
              <a:buChar char=""/>
              <a:defRPr lang="en-US" sz="2400" kern="1200" dirty="0" smtClean="0">
                <a:solidFill>
                  <a:srgbClr val="4D4D4D"/>
                </a:solidFill>
                <a:latin typeface="Franklin Gothic Book" panose="020B0503020102020204" pitchFamily="34" charset="0"/>
                <a:ea typeface="+mn-ea"/>
                <a:cs typeface="+mn-cs"/>
              </a:defRPr>
            </a:lvl1pPr>
            <a:lvl2pPr marL="631825" indent="-285750" algn="l" defTabSz="914400" rtl="0" eaLnBrk="1" latinLnBrk="0" hangingPunct="1">
              <a:spcBef>
                <a:spcPct val="20000"/>
              </a:spcBef>
              <a:buClr>
                <a:srgbClr val="BACEE4"/>
              </a:buClr>
              <a:buFont typeface="Wingdings 3" panose="05040102010807070707" pitchFamily="18" charset="2"/>
              <a:buChar char=""/>
              <a:defRPr lang="en-US" sz="2200" kern="1200" dirty="0" smtClean="0">
                <a:solidFill>
                  <a:srgbClr val="4D4D4D"/>
                </a:solidFill>
                <a:latin typeface="Franklin Gothic Book" panose="020B0503020102020204" pitchFamily="34" charset="0"/>
                <a:ea typeface="+mn-ea"/>
                <a:cs typeface="+mn-cs"/>
              </a:defRPr>
            </a:lvl2pPr>
            <a:lvl3pPr marL="858838" indent="-228600" algn="l" defTabSz="914400" rtl="0" eaLnBrk="1" latinLnBrk="0" hangingPunct="1">
              <a:spcBef>
                <a:spcPct val="20000"/>
              </a:spcBef>
              <a:buClr>
                <a:srgbClr val="BACEE4"/>
              </a:buClr>
              <a:buFont typeface="Wingdings 3" panose="05040102010807070707" pitchFamily="18" charset="2"/>
              <a:buChar char=""/>
              <a:defRPr lang="en-US" sz="2000" kern="1200" dirty="0" smtClean="0">
                <a:solidFill>
                  <a:srgbClr val="4D4D4D"/>
                </a:solidFill>
                <a:latin typeface="Franklin Gothic Book" panose="020B0503020102020204" pitchFamily="34" charset="0"/>
                <a:ea typeface="+mn-ea"/>
                <a:cs typeface="+mn-cs"/>
              </a:defRPr>
            </a:lvl3pPr>
            <a:lvl4pPr marL="1087438" indent="-228600" algn="l" defTabSz="914400" rtl="0" eaLnBrk="1" latinLnBrk="0" hangingPunct="1">
              <a:spcBef>
                <a:spcPct val="20000"/>
              </a:spcBef>
              <a:buClr>
                <a:srgbClr val="BACEE4"/>
              </a:buClr>
              <a:buFont typeface="Wingdings 3" panose="05040102010807070707" pitchFamily="18" charset="2"/>
              <a:buChar char=""/>
              <a:defRPr lang="en-US" sz="1800" kern="1200" dirty="0" smtClean="0">
                <a:solidFill>
                  <a:srgbClr val="4D4D4D"/>
                </a:solidFill>
                <a:latin typeface="Franklin Gothic Book" panose="020B0503020102020204" pitchFamily="34" charset="0"/>
                <a:ea typeface="+mn-ea"/>
                <a:cs typeface="+mn-cs"/>
              </a:defRPr>
            </a:lvl4pPr>
            <a:lvl5pPr marL="1316038" indent="-228600" algn="l" defTabSz="914400" rtl="0" eaLnBrk="1" latinLnBrk="0" hangingPunct="1">
              <a:spcBef>
                <a:spcPct val="20000"/>
              </a:spcBef>
              <a:buClr>
                <a:srgbClr val="BACEE4"/>
              </a:buClr>
              <a:buFont typeface="Wingdings 3" panose="05040102010807070707" pitchFamily="18" charset="2"/>
              <a:buChar char=""/>
              <a:defRPr lang="en-US" sz="1800" kern="1200" dirty="0" smtClean="0">
                <a:solidFill>
                  <a:srgbClr val="4D4D4D"/>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800"/>
              </a:spcAft>
            </a:pPr>
            <a:r>
              <a:rPr lang="en-US" dirty="0">
                <a:solidFill>
                  <a:schemeClr val="tx1">
                    <a:lumMod val="85000"/>
                    <a:lumOff val="15000"/>
                  </a:schemeClr>
                </a:solidFill>
              </a:rPr>
              <a:t>Protection of Public Funds – </a:t>
            </a:r>
            <a:r>
              <a:rPr lang="en-US" b="1" dirty="0">
                <a:solidFill>
                  <a:schemeClr val="tx1">
                    <a:lumMod val="85000"/>
                    <a:lumOff val="15000"/>
                  </a:schemeClr>
                </a:solidFill>
              </a:rPr>
              <a:t>Safety, Liquidity, Yield</a:t>
            </a:r>
          </a:p>
          <a:p>
            <a:pPr>
              <a:spcBef>
                <a:spcPts val="0"/>
              </a:spcBef>
              <a:spcAft>
                <a:spcPts val="1800"/>
              </a:spcAft>
            </a:pPr>
            <a:r>
              <a:rPr lang="en-US" dirty="0" smtClean="0">
                <a:solidFill>
                  <a:schemeClr val="tx1">
                    <a:lumMod val="85000"/>
                    <a:lumOff val="15000"/>
                  </a:schemeClr>
                </a:solidFill>
              </a:rPr>
              <a:t>Quality </a:t>
            </a:r>
            <a:r>
              <a:rPr lang="en-US" dirty="0">
                <a:solidFill>
                  <a:schemeClr val="tx1">
                    <a:lumMod val="85000"/>
                    <a:lumOff val="15000"/>
                  </a:schemeClr>
                </a:solidFill>
              </a:rPr>
              <a:t>Investment Options – </a:t>
            </a:r>
            <a:r>
              <a:rPr lang="en-US" b="1" dirty="0">
                <a:solidFill>
                  <a:schemeClr val="tx1">
                    <a:lumMod val="85000"/>
                    <a:lumOff val="15000"/>
                  </a:schemeClr>
                </a:solidFill>
              </a:rPr>
              <a:t>Strict Compliance with Statutes</a:t>
            </a:r>
          </a:p>
          <a:p>
            <a:pPr>
              <a:spcBef>
                <a:spcPts val="0"/>
              </a:spcBef>
              <a:spcAft>
                <a:spcPts val="1800"/>
              </a:spcAft>
            </a:pPr>
            <a:r>
              <a:rPr lang="en-US" dirty="0" smtClean="0">
                <a:solidFill>
                  <a:schemeClr val="tx1">
                    <a:lumMod val="85000"/>
                    <a:lumOff val="15000"/>
                  </a:schemeClr>
                </a:solidFill>
              </a:rPr>
              <a:t>S &amp; P Rating and </a:t>
            </a:r>
            <a:r>
              <a:rPr lang="en-US" dirty="0">
                <a:solidFill>
                  <a:schemeClr val="tx1">
                    <a:lumMod val="85000"/>
                    <a:lumOff val="15000"/>
                  </a:schemeClr>
                </a:solidFill>
              </a:rPr>
              <a:t>Stress Testing</a:t>
            </a:r>
          </a:p>
          <a:p>
            <a:pPr>
              <a:spcBef>
                <a:spcPts val="0"/>
              </a:spcBef>
              <a:spcAft>
                <a:spcPts val="1800"/>
              </a:spcAft>
            </a:pPr>
            <a:r>
              <a:rPr lang="en-US" dirty="0">
                <a:solidFill>
                  <a:schemeClr val="tx1">
                    <a:lumMod val="85000"/>
                    <a:lumOff val="15000"/>
                  </a:schemeClr>
                </a:solidFill>
              </a:rPr>
              <a:t>Credit Research – LGIP Approved List</a:t>
            </a:r>
          </a:p>
          <a:p>
            <a:pPr>
              <a:spcBef>
                <a:spcPts val="0"/>
              </a:spcBef>
              <a:spcAft>
                <a:spcPts val="1800"/>
              </a:spcAft>
            </a:pPr>
            <a:r>
              <a:rPr lang="en-US" dirty="0">
                <a:solidFill>
                  <a:schemeClr val="tx1">
                    <a:lumMod val="85000"/>
                    <a:lumOff val="15000"/>
                  </a:schemeClr>
                </a:solidFill>
              </a:rPr>
              <a:t>Asset/Liability Matching – Know Your Participants</a:t>
            </a:r>
          </a:p>
          <a:p>
            <a:pPr>
              <a:spcBef>
                <a:spcPts val="0"/>
              </a:spcBef>
              <a:spcAft>
                <a:spcPts val="1200"/>
              </a:spcAft>
            </a:pPr>
            <a:r>
              <a:rPr lang="en-US" dirty="0">
                <a:solidFill>
                  <a:schemeClr val="tx1">
                    <a:lumMod val="85000"/>
                    <a:lumOff val="15000"/>
                  </a:schemeClr>
                </a:solidFill>
              </a:rPr>
              <a:t>Value-Added Performance through Sector/Security Selection</a:t>
            </a:r>
          </a:p>
          <a:p>
            <a:pPr marL="342900" lvl="1" indent="-342900">
              <a:spcBef>
                <a:spcPts val="0"/>
              </a:spcBef>
            </a:pPr>
            <a:endParaRPr lang="en-US" sz="1100" dirty="0" smtClean="0">
              <a:solidFill>
                <a:schemeClr val="tx1">
                  <a:lumMod val="85000"/>
                  <a:lumOff val="15000"/>
                </a:schemeClr>
              </a:solidFill>
            </a:endParaRPr>
          </a:p>
          <a:p>
            <a:pPr lvl="1">
              <a:spcBef>
                <a:spcPts val="0"/>
              </a:spcBef>
              <a:spcAft>
                <a:spcPts val="600"/>
              </a:spcAft>
            </a:pPr>
            <a:endParaRPr lang="en-US" sz="1100" dirty="0" smtClean="0">
              <a:solidFill>
                <a:schemeClr val="tx1">
                  <a:lumMod val="85000"/>
                  <a:lumOff val="15000"/>
                </a:schemeClr>
              </a:solidFill>
            </a:endParaRPr>
          </a:p>
          <a:p>
            <a:pPr lvl="1">
              <a:spcBef>
                <a:spcPts val="0"/>
              </a:spcBef>
              <a:spcAft>
                <a:spcPts val="600"/>
              </a:spcAft>
            </a:pPr>
            <a:endParaRPr lang="en-US" sz="1100" dirty="0" smtClean="0">
              <a:solidFill>
                <a:schemeClr val="tx1">
                  <a:lumMod val="85000"/>
                  <a:lumOff val="15000"/>
                </a:schemeClr>
              </a:solidFill>
            </a:endParaRPr>
          </a:p>
          <a:p>
            <a:pPr lvl="1">
              <a:spcBef>
                <a:spcPts val="0"/>
              </a:spcBef>
              <a:spcAft>
                <a:spcPts val="600"/>
              </a:spcAft>
            </a:pPr>
            <a:endParaRPr lang="en-US" sz="1100" dirty="0" smtClean="0">
              <a:solidFill>
                <a:schemeClr val="tx1">
                  <a:lumMod val="85000"/>
                  <a:lumOff val="15000"/>
                </a:schemeClr>
              </a:solidFill>
            </a:endParaRPr>
          </a:p>
          <a:p>
            <a:pPr lvl="1">
              <a:spcBef>
                <a:spcPts val="0"/>
              </a:spcBef>
              <a:spcAft>
                <a:spcPts val="600"/>
              </a:spcAft>
            </a:pPr>
            <a:endParaRPr lang="en-US" sz="1100" dirty="0" smtClean="0">
              <a:solidFill>
                <a:schemeClr val="tx1">
                  <a:lumMod val="85000"/>
                  <a:lumOff val="15000"/>
                </a:schemeClr>
              </a:solidFill>
            </a:endParaRPr>
          </a:p>
          <a:p>
            <a:pPr lvl="1">
              <a:spcBef>
                <a:spcPts val="0"/>
              </a:spcBef>
              <a:spcAft>
                <a:spcPts val="600"/>
              </a:spcAft>
            </a:pPr>
            <a:endParaRPr lang="en-US" sz="1100" dirty="0" smtClean="0">
              <a:solidFill>
                <a:schemeClr val="tx1">
                  <a:lumMod val="85000"/>
                  <a:lumOff val="15000"/>
                </a:schemeClr>
              </a:solidFill>
            </a:endParaRPr>
          </a:p>
          <a:p>
            <a:pPr lvl="1"/>
            <a:endParaRPr lang="en-US" sz="1800" dirty="0"/>
          </a:p>
        </p:txBody>
      </p:sp>
    </p:spTree>
    <p:extLst>
      <p:ext uri="{BB962C8B-B14F-4D97-AF65-F5344CB8AC3E}">
        <p14:creationId xmlns:p14="http://schemas.microsoft.com/office/powerpoint/2010/main" xmlns="" val="1564620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6944833" y="6492875"/>
            <a:ext cx="2057400" cy="365125"/>
          </a:xfrm>
        </p:spPr>
        <p:txBody>
          <a:bodyPr/>
          <a:lstStyle/>
          <a:p>
            <a:fld id="{1281FA5A-F18B-5E45-A32D-A549B236FBF4}" type="slidenum">
              <a:rPr lang="en-US">
                <a:solidFill>
                  <a:schemeClr val="bg1"/>
                </a:solidFill>
                <a:latin typeface="Franklin Gothic Book" panose="020B0503020102020204" pitchFamily="34" charset="0"/>
                <a:ea typeface="+mn-ea"/>
                <a:cs typeface="+mn-cs"/>
              </a:rPr>
              <a:pPr/>
              <a:t>9</a:t>
            </a:fld>
            <a:endParaRPr lang="en-US" dirty="0">
              <a:solidFill>
                <a:schemeClr val="bg1"/>
              </a:solidFill>
              <a:latin typeface="Franklin Gothic Book" panose="020B0503020102020204" pitchFamily="34" charset="0"/>
              <a:ea typeface="+mn-ea"/>
              <a:cs typeface="+mn-cs"/>
            </a:endParaRPr>
          </a:p>
        </p:txBody>
      </p:sp>
      <p:sp>
        <p:nvSpPr>
          <p:cNvPr id="16" name="Title 4"/>
          <p:cNvSpPr txBox="1">
            <a:spLocks/>
          </p:cNvSpPr>
          <p:nvPr/>
        </p:nvSpPr>
        <p:spPr>
          <a:xfrm>
            <a:off x="609600" y="1219200"/>
            <a:ext cx="8229600" cy="685800"/>
          </a:xfrm>
          <a:prstGeom prst="rect">
            <a:avLst/>
          </a:prstGeom>
        </p:spPr>
        <p:txBody>
          <a:bodyPr/>
          <a:lstStyle>
            <a:lvl1pPr algn="l" defTabSz="914400" rtl="0" eaLnBrk="1" latinLnBrk="0" hangingPunct="1">
              <a:spcBef>
                <a:spcPct val="0"/>
              </a:spcBef>
              <a:buNone/>
              <a:defRPr lang="en-US" sz="2600" b="0" i="0" kern="1200">
                <a:solidFill>
                  <a:srgbClr val="4381CF"/>
                </a:solidFill>
                <a:latin typeface="Ratio Modern" charset="0"/>
                <a:ea typeface="Ratio Modern" charset="0"/>
                <a:cs typeface="Ratio Modern" charset="0"/>
              </a:defRPr>
            </a:lvl1pPr>
          </a:lstStyle>
          <a:p>
            <a:r>
              <a:rPr lang="en-US" sz="2800" dirty="0" smtClean="0">
                <a:solidFill>
                  <a:srgbClr val="3170BD"/>
                </a:solidFill>
                <a:latin typeface="Franklin Gothic Book" panose="020B0503020102020204" pitchFamily="34" charset="0"/>
              </a:rPr>
              <a:t>Investment Advisor – PMA Asset Management</a:t>
            </a:r>
            <a:endParaRPr lang="en-US" sz="2800" dirty="0">
              <a:solidFill>
                <a:srgbClr val="3170BD"/>
              </a:solidFill>
              <a:latin typeface="Franklin Gothic Book" panose="020B0503020102020204" pitchFamily="34" charset="0"/>
            </a:endParaRPr>
          </a:p>
        </p:txBody>
      </p:sp>
      <p:sp>
        <p:nvSpPr>
          <p:cNvPr id="20" name="Content Placeholder 2"/>
          <p:cNvSpPr txBox="1">
            <a:spLocks/>
          </p:cNvSpPr>
          <p:nvPr/>
        </p:nvSpPr>
        <p:spPr>
          <a:xfrm>
            <a:off x="609600" y="1798637"/>
            <a:ext cx="8458200" cy="4525963"/>
          </a:xfrm>
          <a:prstGeom prst="rect">
            <a:avLst/>
          </a:prstGeom>
        </p:spPr>
        <p:txBody>
          <a:bodyPr>
            <a:noAutofit/>
          </a:bodyPr>
          <a:lstStyle>
            <a:lvl1pPr marL="342900" indent="-342900" algn="l" defTabSz="914400" rtl="0" eaLnBrk="1" latinLnBrk="0" hangingPunct="1">
              <a:spcBef>
                <a:spcPct val="20000"/>
              </a:spcBef>
              <a:buClr>
                <a:srgbClr val="BACEE4"/>
              </a:buClr>
              <a:buFont typeface="Wingdings 3" panose="05040102010807070707" pitchFamily="18" charset="2"/>
              <a:buChar char=""/>
              <a:defRPr lang="en-US" sz="2400" kern="1200" dirty="0" smtClean="0">
                <a:solidFill>
                  <a:srgbClr val="4D4D4D"/>
                </a:solidFill>
                <a:latin typeface="Franklin Gothic Book" panose="020B0503020102020204" pitchFamily="34" charset="0"/>
                <a:ea typeface="+mn-ea"/>
                <a:cs typeface="+mn-cs"/>
              </a:defRPr>
            </a:lvl1pPr>
            <a:lvl2pPr marL="631825" indent="-285750" algn="l" defTabSz="914400" rtl="0" eaLnBrk="1" latinLnBrk="0" hangingPunct="1">
              <a:spcBef>
                <a:spcPct val="20000"/>
              </a:spcBef>
              <a:buClr>
                <a:srgbClr val="BACEE4"/>
              </a:buClr>
              <a:buFont typeface="Wingdings 3" panose="05040102010807070707" pitchFamily="18" charset="2"/>
              <a:buChar char=""/>
              <a:defRPr lang="en-US" sz="2200" kern="1200" dirty="0" smtClean="0">
                <a:solidFill>
                  <a:srgbClr val="4D4D4D"/>
                </a:solidFill>
                <a:latin typeface="Franklin Gothic Book" panose="020B0503020102020204" pitchFamily="34" charset="0"/>
                <a:ea typeface="+mn-ea"/>
                <a:cs typeface="+mn-cs"/>
              </a:defRPr>
            </a:lvl2pPr>
            <a:lvl3pPr marL="858838" indent="-228600" algn="l" defTabSz="914400" rtl="0" eaLnBrk="1" latinLnBrk="0" hangingPunct="1">
              <a:spcBef>
                <a:spcPct val="20000"/>
              </a:spcBef>
              <a:buClr>
                <a:srgbClr val="BACEE4"/>
              </a:buClr>
              <a:buFont typeface="Wingdings 3" panose="05040102010807070707" pitchFamily="18" charset="2"/>
              <a:buChar char=""/>
              <a:defRPr lang="en-US" sz="2000" kern="1200" dirty="0" smtClean="0">
                <a:solidFill>
                  <a:srgbClr val="4D4D4D"/>
                </a:solidFill>
                <a:latin typeface="Franklin Gothic Book" panose="020B0503020102020204" pitchFamily="34" charset="0"/>
                <a:ea typeface="+mn-ea"/>
                <a:cs typeface="+mn-cs"/>
              </a:defRPr>
            </a:lvl3pPr>
            <a:lvl4pPr marL="1087438" indent="-228600" algn="l" defTabSz="914400" rtl="0" eaLnBrk="1" latinLnBrk="0" hangingPunct="1">
              <a:spcBef>
                <a:spcPct val="20000"/>
              </a:spcBef>
              <a:buClr>
                <a:srgbClr val="BACEE4"/>
              </a:buClr>
              <a:buFont typeface="Wingdings 3" panose="05040102010807070707" pitchFamily="18" charset="2"/>
              <a:buChar char=""/>
              <a:defRPr lang="en-US" sz="1800" kern="1200" dirty="0" smtClean="0">
                <a:solidFill>
                  <a:srgbClr val="4D4D4D"/>
                </a:solidFill>
                <a:latin typeface="Franklin Gothic Book" panose="020B0503020102020204" pitchFamily="34" charset="0"/>
                <a:ea typeface="+mn-ea"/>
                <a:cs typeface="+mn-cs"/>
              </a:defRPr>
            </a:lvl4pPr>
            <a:lvl5pPr marL="1316038" indent="-228600" algn="l" defTabSz="914400" rtl="0" eaLnBrk="1" latinLnBrk="0" hangingPunct="1">
              <a:spcBef>
                <a:spcPct val="20000"/>
              </a:spcBef>
              <a:buClr>
                <a:srgbClr val="BACEE4"/>
              </a:buClr>
              <a:buFont typeface="Wingdings 3" panose="05040102010807070707" pitchFamily="18" charset="2"/>
              <a:buChar char=""/>
              <a:defRPr lang="en-US" sz="1800" kern="1200" dirty="0" smtClean="0">
                <a:solidFill>
                  <a:srgbClr val="4D4D4D"/>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r>
              <a:rPr lang="en-US" dirty="0">
                <a:solidFill>
                  <a:schemeClr val="tx1">
                    <a:lumMod val="85000"/>
                    <a:lumOff val="15000"/>
                  </a:schemeClr>
                </a:solidFill>
              </a:rPr>
              <a:t>Growing institutional asset management platform</a:t>
            </a:r>
          </a:p>
          <a:p>
            <a:pPr>
              <a:spcBef>
                <a:spcPts val="0"/>
              </a:spcBef>
              <a:spcAft>
                <a:spcPts val="1200"/>
              </a:spcAft>
            </a:pPr>
            <a:r>
              <a:rPr lang="en-US" dirty="0">
                <a:solidFill>
                  <a:schemeClr val="tx1">
                    <a:lumMod val="85000"/>
                    <a:lumOff val="15000"/>
                  </a:schemeClr>
                </a:solidFill>
              </a:rPr>
              <a:t>Focus on school districts and public entities</a:t>
            </a:r>
          </a:p>
          <a:p>
            <a:pPr>
              <a:spcBef>
                <a:spcPts val="0"/>
              </a:spcBef>
              <a:spcAft>
                <a:spcPts val="1200"/>
              </a:spcAft>
            </a:pPr>
            <a:r>
              <a:rPr lang="en-US" dirty="0">
                <a:solidFill>
                  <a:schemeClr val="tx1">
                    <a:lumMod val="85000"/>
                    <a:lumOff val="15000"/>
                  </a:schemeClr>
                </a:solidFill>
              </a:rPr>
              <a:t>Fixed income expertise in cash, ultra short and longer-term investments – experience in challenging markets</a:t>
            </a:r>
          </a:p>
          <a:p>
            <a:pPr>
              <a:spcBef>
                <a:spcPts val="0"/>
              </a:spcBef>
              <a:spcAft>
                <a:spcPts val="1200"/>
              </a:spcAft>
            </a:pPr>
            <a:r>
              <a:rPr lang="en-US" dirty="0">
                <a:solidFill>
                  <a:schemeClr val="tx1">
                    <a:lumMod val="85000"/>
                    <a:lumOff val="15000"/>
                  </a:schemeClr>
                </a:solidFill>
              </a:rPr>
              <a:t>Senior Portfolio Managers average 25+ years </a:t>
            </a:r>
            <a:r>
              <a:rPr lang="en-US" dirty="0" smtClean="0">
                <a:solidFill>
                  <a:schemeClr val="tx1">
                    <a:lumMod val="85000"/>
                    <a:lumOff val="15000"/>
                  </a:schemeClr>
                </a:solidFill>
              </a:rPr>
              <a:t>experience</a:t>
            </a:r>
          </a:p>
          <a:p>
            <a:pPr>
              <a:spcBef>
                <a:spcPts val="0"/>
              </a:spcBef>
              <a:spcAft>
                <a:spcPts val="1200"/>
              </a:spcAft>
            </a:pPr>
            <a:r>
              <a:rPr lang="en-US" dirty="0">
                <a:solidFill>
                  <a:schemeClr val="tx1">
                    <a:lumMod val="85000"/>
                    <a:lumOff val="15000"/>
                  </a:schemeClr>
                </a:solidFill>
              </a:rPr>
              <a:t>Team of 17 Professionals supporting research, trading and portfolio management</a:t>
            </a:r>
          </a:p>
          <a:p>
            <a:pPr>
              <a:spcBef>
                <a:spcPts val="0"/>
              </a:spcBef>
              <a:spcAft>
                <a:spcPts val="1200"/>
              </a:spcAft>
            </a:pPr>
            <a:r>
              <a:rPr lang="en-US" dirty="0">
                <a:solidFill>
                  <a:schemeClr val="tx1">
                    <a:lumMod val="85000"/>
                    <a:lumOff val="15000"/>
                  </a:schemeClr>
                </a:solidFill>
              </a:rPr>
              <a:t>Strong performance</a:t>
            </a:r>
          </a:p>
          <a:p>
            <a:pPr>
              <a:spcBef>
                <a:spcPts val="0"/>
              </a:spcBef>
              <a:spcAft>
                <a:spcPts val="1800"/>
              </a:spcAft>
            </a:pPr>
            <a:r>
              <a:rPr lang="en-US" dirty="0">
                <a:solidFill>
                  <a:schemeClr val="tx1">
                    <a:lumMod val="85000"/>
                    <a:lumOff val="15000"/>
                  </a:schemeClr>
                </a:solidFill>
              </a:rPr>
              <a:t>Over </a:t>
            </a:r>
            <a:r>
              <a:rPr lang="en-US" dirty="0" smtClean="0">
                <a:solidFill>
                  <a:schemeClr val="tx1">
                    <a:lumMod val="85000"/>
                    <a:lumOff val="15000"/>
                  </a:schemeClr>
                </a:solidFill>
              </a:rPr>
              <a:t>$12 </a:t>
            </a:r>
            <a:r>
              <a:rPr lang="en-US" dirty="0">
                <a:solidFill>
                  <a:schemeClr val="tx1">
                    <a:lumMod val="85000"/>
                    <a:lumOff val="15000"/>
                  </a:schemeClr>
                </a:solidFill>
              </a:rPr>
              <a:t>billion AUM as of </a:t>
            </a:r>
            <a:r>
              <a:rPr lang="en-US" dirty="0" smtClean="0">
                <a:solidFill>
                  <a:schemeClr val="tx1">
                    <a:lumMod val="85000"/>
                    <a:lumOff val="15000"/>
                  </a:schemeClr>
                </a:solidFill>
              </a:rPr>
              <a:t>6/30/20</a:t>
            </a:r>
            <a:endParaRPr lang="en-US" dirty="0">
              <a:solidFill>
                <a:schemeClr val="tx1">
                  <a:lumMod val="85000"/>
                  <a:lumOff val="15000"/>
                </a:schemeClr>
              </a:solidFill>
            </a:endParaRPr>
          </a:p>
          <a:p>
            <a:pPr>
              <a:spcBef>
                <a:spcPts val="0"/>
              </a:spcBef>
              <a:spcAft>
                <a:spcPts val="1800"/>
              </a:spcAft>
            </a:pPr>
            <a:endParaRPr lang="en-US" sz="1100" dirty="0" smtClean="0">
              <a:solidFill>
                <a:schemeClr val="tx1">
                  <a:lumMod val="85000"/>
                  <a:lumOff val="15000"/>
                </a:schemeClr>
              </a:solidFill>
            </a:endParaRPr>
          </a:p>
          <a:p>
            <a:pPr lvl="1">
              <a:spcBef>
                <a:spcPts val="0"/>
              </a:spcBef>
              <a:spcAft>
                <a:spcPts val="600"/>
              </a:spcAft>
            </a:pPr>
            <a:endParaRPr lang="en-US" sz="1100" dirty="0" smtClean="0">
              <a:solidFill>
                <a:schemeClr val="tx1">
                  <a:lumMod val="85000"/>
                  <a:lumOff val="15000"/>
                </a:schemeClr>
              </a:solidFill>
            </a:endParaRPr>
          </a:p>
          <a:p>
            <a:pPr lvl="1">
              <a:spcBef>
                <a:spcPts val="0"/>
              </a:spcBef>
              <a:spcAft>
                <a:spcPts val="600"/>
              </a:spcAft>
            </a:pPr>
            <a:endParaRPr lang="en-US" sz="1100" dirty="0" smtClean="0">
              <a:solidFill>
                <a:schemeClr val="tx1">
                  <a:lumMod val="85000"/>
                  <a:lumOff val="15000"/>
                </a:schemeClr>
              </a:solidFill>
            </a:endParaRPr>
          </a:p>
          <a:p>
            <a:pPr lvl="1">
              <a:spcBef>
                <a:spcPts val="0"/>
              </a:spcBef>
              <a:spcAft>
                <a:spcPts val="600"/>
              </a:spcAft>
            </a:pPr>
            <a:endParaRPr lang="en-US" sz="1100" dirty="0" smtClean="0">
              <a:solidFill>
                <a:schemeClr val="tx1">
                  <a:lumMod val="85000"/>
                  <a:lumOff val="15000"/>
                </a:schemeClr>
              </a:solidFill>
            </a:endParaRPr>
          </a:p>
          <a:p>
            <a:pPr lvl="1">
              <a:spcBef>
                <a:spcPts val="0"/>
              </a:spcBef>
              <a:spcAft>
                <a:spcPts val="600"/>
              </a:spcAft>
            </a:pPr>
            <a:endParaRPr lang="en-US" sz="1100" dirty="0" smtClean="0">
              <a:solidFill>
                <a:schemeClr val="tx1">
                  <a:lumMod val="85000"/>
                  <a:lumOff val="15000"/>
                </a:schemeClr>
              </a:solidFill>
            </a:endParaRPr>
          </a:p>
          <a:p>
            <a:pPr lvl="1">
              <a:spcBef>
                <a:spcPts val="0"/>
              </a:spcBef>
              <a:spcAft>
                <a:spcPts val="600"/>
              </a:spcAft>
            </a:pPr>
            <a:endParaRPr lang="en-US" sz="1100" dirty="0" smtClean="0">
              <a:solidFill>
                <a:schemeClr val="tx1">
                  <a:lumMod val="85000"/>
                  <a:lumOff val="15000"/>
                </a:schemeClr>
              </a:solidFill>
            </a:endParaRPr>
          </a:p>
          <a:p>
            <a:pPr lvl="1"/>
            <a:endParaRPr lang="en-US" sz="1800" dirty="0"/>
          </a:p>
        </p:txBody>
      </p:sp>
    </p:spTree>
    <p:extLst>
      <p:ext uri="{BB962C8B-B14F-4D97-AF65-F5344CB8AC3E}">
        <p14:creationId xmlns:p14="http://schemas.microsoft.com/office/powerpoint/2010/main" xmlns="" val="31852845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5190</TotalTime>
  <Words>1111</Words>
  <Application>Microsoft Office PowerPoint</Application>
  <PresentationFormat>On-screen Show (4:3)</PresentationFormat>
  <Paragraphs>218</Paragraphs>
  <Slides>22</Slides>
  <Notes>22</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1_Office Theme</vt:lpstr>
      <vt:lpstr>Missouri Capital Asset Advantage Treasury</vt:lpstr>
      <vt:lpstr>Slide 2</vt:lpstr>
      <vt:lpstr>The Opportunity</vt:lpstr>
      <vt:lpstr>Slide 4</vt:lpstr>
      <vt:lpstr>PMA LGIP Programs – Growth &amp; Service</vt:lpstr>
      <vt:lpstr>Slide 6</vt:lpstr>
      <vt:lpstr>Slide 7</vt:lpstr>
      <vt:lpstr>Slide 8</vt:lpstr>
      <vt:lpstr>Slide 9</vt:lpstr>
      <vt:lpstr>Investment Process</vt:lpstr>
      <vt:lpstr>Credit Process</vt:lpstr>
      <vt:lpstr>Slide 12</vt:lpstr>
      <vt:lpstr>Slide 13</vt:lpstr>
      <vt:lpstr>Bank Analysis</vt:lpstr>
      <vt:lpstr>Bond Proceeds Management Program</vt:lpstr>
      <vt:lpstr>Bond Proceeds Management Program</vt:lpstr>
      <vt:lpstr>Cash Flow Analysis &amp; Investment Plan</vt:lpstr>
      <vt:lpstr>Cash Flow Analysis &amp; Investment Plan</vt:lpstr>
      <vt:lpstr>Cash Flow Analysis &amp; Investment Plan</vt:lpstr>
      <vt:lpstr>Slide 20</vt:lpstr>
      <vt:lpstr>Slide 21</vt:lpstr>
      <vt:lpstr>Thank You!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Huber</dc:creator>
  <cp:lastModifiedBy>User</cp:lastModifiedBy>
  <cp:revision>208</cp:revision>
  <cp:lastPrinted>2020-03-03T20:42:50Z</cp:lastPrinted>
  <dcterms:created xsi:type="dcterms:W3CDTF">2020-01-21T16:04:29Z</dcterms:created>
  <dcterms:modified xsi:type="dcterms:W3CDTF">2020-10-14T20:16:06Z</dcterms:modified>
</cp:coreProperties>
</file>